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93" r:id="rId5"/>
    <p:sldId id="296" r:id="rId6"/>
    <p:sldId id="299" r:id="rId7"/>
    <p:sldId id="301" r:id="rId8"/>
    <p:sldId id="257" r:id="rId9"/>
    <p:sldId id="258" r:id="rId10"/>
    <p:sldId id="259" r:id="rId11"/>
    <p:sldId id="260" r:id="rId12"/>
    <p:sldId id="261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4EADD6-C8CC-C28C-10C8-94F32BDB2660}" v="8" dt="2024-04-16T22:32:41.519"/>
    <p1510:client id="{8DD60FA4-B0E0-A5B6-D48F-37357035D7F3}" v="3" dt="2024-04-16T22:06:05.684"/>
    <p1510:client id="{95B0E448-AB92-9971-B535-1325074778CA}" v="13" dt="2024-04-15T01:12:21.481"/>
    <p1510:client id="{CF847062-C606-C733-F6FC-518C74AC8BFE}" v="166" dt="2024-04-16T22:30:06.456"/>
    <p1510:client id="{E2A38449-2785-4269-1E16-AD48C881147D}" v="4" dt="2024-04-16T21:49:45.9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ghes, Alexander" userId="S::ahughes3300@floridapoly.edu::314b73d5-2b29-4a06-a93a-d8d171c105f3" providerId="AD" clId="Web-{8DD60FA4-B0E0-A5B6-D48F-37357035D7F3}"/>
    <pc:docChg chg="modSld">
      <pc:chgData name="Hughes, Alexander" userId="S::ahughes3300@floridapoly.edu::314b73d5-2b29-4a06-a93a-d8d171c105f3" providerId="AD" clId="Web-{8DD60FA4-B0E0-A5B6-D48F-37357035D7F3}" dt="2024-04-16T22:06:04.902" v="1" actId="20577"/>
      <pc:docMkLst>
        <pc:docMk/>
      </pc:docMkLst>
      <pc:sldChg chg="modSp">
        <pc:chgData name="Hughes, Alexander" userId="S::ahughes3300@floridapoly.edu::314b73d5-2b29-4a06-a93a-d8d171c105f3" providerId="AD" clId="Web-{8DD60FA4-B0E0-A5B6-D48F-37357035D7F3}" dt="2024-04-16T22:06:04.902" v="1" actId="20577"/>
        <pc:sldMkLst>
          <pc:docMk/>
          <pc:sldMk cId="3974404575" sldId="299"/>
        </pc:sldMkLst>
        <pc:spChg chg="mod">
          <ac:chgData name="Hughes, Alexander" userId="S::ahughes3300@floridapoly.edu::314b73d5-2b29-4a06-a93a-d8d171c105f3" providerId="AD" clId="Web-{8DD60FA4-B0E0-A5B6-D48F-37357035D7F3}" dt="2024-04-16T22:06:04.902" v="1" actId="20577"/>
          <ac:spMkLst>
            <pc:docMk/>
            <pc:sldMk cId="3974404575" sldId="299"/>
            <ac:spMk id="3" creationId="{20CE6009-B3C2-8F1B-56CF-E5E37279807A}"/>
          </ac:spMkLst>
        </pc:spChg>
      </pc:sldChg>
    </pc:docChg>
  </pc:docChgLst>
  <pc:docChgLst>
    <pc:chgData name="Zheng, Zhi" userId="S::zhizheng0889@floridapoly.edu::d8000430-4577-4dd1-94fa-4ce398aed5eb" providerId="AD" clId="Web-{CF847062-C606-C733-F6FC-518C74AC8BFE}"/>
    <pc:docChg chg="modSld">
      <pc:chgData name="Zheng, Zhi" userId="S::zhizheng0889@floridapoly.edu::d8000430-4577-4dd1-94fa-4ce398aed5eb" providerId="AD" clId="Web-{CF847062-C606-C733-F6FC-518C74AC8BFE}" dt="2024-04-16T22:30:06.456" v="168"/>
      <pc:docMkLst>
        <pc:docMk/>
      </pc:docMkLst>
      <pc:sldChg chg="addSp delSp modSp">
        <pc:chgData name="Zheng, Zhi" userId="S::zhizheng0889@floridapoly.edu::d8000430-4577-4dd1-94fa-4ce398aed5eb" providerId="AD" clId="Web-{CF847062-C606-C733-F6FC-518C74AC8BFE}" dt="2024-04-16T22:30:06.456" v="168"/>
        <pc:sldMkLst>
          <pc:docMk/>
          <pc:sldMk cId="3017837412" sldId="258"/>
        </pc:sldMkLst>
        <pc:spChg chg="mod">
          <ac:chgData name="Zheng, Zhi" userId="S::zhizheng0889@floridapoly.edu::d8000430-4577-4dd1-94fa-4ce398aed5eb" providerId="AD" clId="Web-{CF847062-C606-C733-F6FC-518C74AC8BFE}" dt="2024-04-16T22:29:19.502" v="161" actId="1076"/>
          <ac:spMkLst>
            <pc:docMk/>
            <pc:sldMk cId="3017837412" sldId="258"/>
            <ac:spMk id="2" creationId="{FE907572-72BC-D127-47BF-466B2D2505EB}"/>
          </ac:spMkLst>
        </pc:spChg>
        <pc:spChg chg="add del mod">
          <ac:chgData name="Zheng, Zhi" userId="S::zhizheng0889@floridapoly.edu::d8000430-4577-4dd1-94fa-4ce398aed5eb" providerId="AD" clId="Web-{CF847062-C606-C733-F6FC-518C74AC8BFE}" dt="2024-04-16T22:29:07.924" v="158"/>
          <ac:spMkLst>
            <pc:docMk/>
            <pc:sldMk cId="3017837412" sldId="258"/>
            <ac:spMk id="4" creationId="{3E34D7A1-E145-BBB6-A41F-707F5644452A}"/>
          </ac:spMkLst>
        </pc:spChg>
        <pc:spChg chg="add del mod">
          <ac:chgData name="Zheng, Zhi" userId="S::zhizheng0889@floridapoly.edu::d8000430-4577-4dd1-94fa-4ce398aed5eb" providerId="AD" clId="Web-{CF847062-C606-C733-F6FC-518C74AC8BFE}" dt="2024-04-16T22:30:06.456" v="168"/>
          <ac:spMkLst>
            <pc:docMk/>
            <pc:sldMk cId="3017837412" sldId="258"/>
            <ac:spMk id="8" creationId="{7F04074B-98C7-2728-05A5-EFCF6637B09E}"/>
          </ac:spMkLst>
        </pc:spChg>
        <pc:picChg chg="del">
          <ac:chgData name="Zheng, Zhi" userId="S::zhizheng0889@floridapoly.edu::d8000430-4577-4dd1-94fa-4ce398aed5eb" providerId="AD" clId="Web-{CF847062-C606-C733-F6FC-518C74AC8BFE}" dt="2024-04-16T22:29:06.486" v="157"/>
          <ac:picMkLst>
            <pc:docMk/>
            <pc:sldMk cId="3017837412" sldId="258"/>
            <ac:picMk id="5" creationId="{89192573-B6B9-AA92-27DD-B0F9B476101F}"/>
          </ac:picMkLst>
        </pc:picChg>
        <pc:picChg chg="add del mod ord modCrop">
          <ac:chgData name="Zheng, Zhi" userId="S::zhizheng0889@floridapoly.edu::d8000430-4577-4dd1-94fa-4ce398aed5eb" providerId="AD" clId="Web-{CF847062-C606-C733-F6FC-518C74AC8BFE}" dt="2024-04-16T22:30:06.456" v="168"/>
          <ac:picMkLst>
            <pc:docMk/>
            <pc:sldMk cId="3017837412" sldId="258"/>
            <ac:picMk id="6" creationId="{9204D14B-45A9-0688-629A-43FA308FCBFF}"/>
          </ac:picMkLst>
        </pc:picChg>
      </pc:sldChg>
      <pc:sldChg chg="modSp">
        <pc:chgData name="Zheng, Zhi" userId="S::zhizheng0889@floridapoly.edu::d8000430-4577-4dd1-94fa-4ce398aed5eb" providerId="AD" clId="Web-{CF847062-C606-C733-F6FC-518C74AC8BFE}" dt="2024-04-16T22:29:03.158" v="156" actId="20577"/>
        <pc:sldMkLst>
          <pc:docMk/>
          <pc:sldMk cId="3633815433" sldId="260"/>
        </pc:sldMkLst>
        <pc:spChg chg="mod">
          <ac:chgData name="Zheng, Zhi" userId="S::zhizheng0889@floridapoly.edu::d8000430-4577-4dd1-94fa-4ce398aed5eb" providerId="AD" clId="Web-{CF847062-C606-C733-F6FC-518C74AC8BFE}" dt="2024-04-16T22:29:03.158" v="156" actId="20577"/>
          <ac:spMkLst>
            <pc:docMk/>
            <pc:sldMk cId="3633815433" sldId="260"/>
            <ac:spMk id="3" creationId="{20CE6009-B3C2-8F1B-56CF-E5E37279807A}"/>
          </ac:spMkLst>
        </pc:spChg>
      </pc:sldChg>
    </pc:docChg>
  </pc:docChgLst>
  <pc:docChgLst>
    <pc:chgData name="Zheng, Zhi" userId="S::zhizheng0889@floridapoly.edu::d8000430-4577-4dd1-94fa-4ce398aed5eb" providerId="AD" clId="Web-{004EADD6-C8CC-C28C-10C8-94F32BDB2660}"/>
    <pc:docChg chg="modSld">
      <pc:chgData name="Zheng, Zhi" userId="S::zhizheng0889@floridapoly.edu::d8000430-4577-4dd1-94fa-4ce398aed5eb" providerId="AD" clId="Web-{004EADD6-C8CC-C28C-10C8-94F32BDB2660}" dt="2024-04-16T22:32:41.519" v="9" actId="20577"/>
      <pc:docMkLst>
        <pc:docMk/>
      </pc:docMkLst>
      <pc:sldChg chg="addSp delSp modSp">
        <pc:chgData name="Zheng, Zhi" userId="S::zhizheng0889@floridapoly.edu::d8000430-4577-4dd1-94fa-4ce398aed5eb" providerId="AD" clId="Web-{004EADD6-C8CC-C28C-10C8-94F32BDB2660}" dt="2024-04-16T22:32:41.519" v="9" actId="20577"/>
        <pc:sldMkLst>
          <pc:docMk/>
          <pc:sldMk cId="3017837412" sldId="258"/>
        </pc:sldMkLst>
        <pc:spChg chg="mod">
          <ac:chgData name="Zheng, Zhi" userId="S::zhizheng0889@floridapoly.edu::d8000430-4577-4dd1-94fa-4ce398aed5eb" providerId="AD" clId="Web-{004EADD6-C8CC-C28C-10C8-94F32BDB2660}" dt="2024-04-16T22:32:41.519" v="9" actId="20577"/>
          <ac:spMkLst>
            <pc:docMk/>
            <pc:sldMk cId="3017837412" sldId="258"/>
            <ac:spMk id="2" creationId="{FE907572-72BC-D127-47BF-466B2D2505EB}"/>
          </ac:spMkLst>
        </pc:spChg>
        <pc:spChg chg="add del mod">
          <ac:chgData name="Zheng, Zhi" userId="S::zhizheng0889@floridapoly.edu::d8000430-4577-4dd1-94fa-4ce398aed5eb" providerId="AD" clId="Web-{004EADD6-C8CC-C28C-10C8-94F32BDB2660}" dt="2024-04-16T22:31:58.252" v="2"/>
          <ac:spMkLst>
            <pc:docMk/>
            <pc:sldMk cId="3017837412" sldId="258"/>
            <ac:spMk id="4" creationId="{21A0CFAC-E644-0C04-1D4D-49841E1E08D5}"/>
          </ac:spMkLst>
        </pc:spChg>
        <pc:spChg chg="add del">
          <ac:chgData name="Zheng, Zhi" userId="S::zhizheng0889@floridapoly.edu::d8000430-4577-4dd1-94fa-4ce398aed5eb" providerId="AD" clId="Web-{004EADD6-C8CC-C28C-10C8-94F32BDB2660}" dt="2024-04-16T22:32:33.222" v="8"/>
          <ac:spMkLst>
            <pc:docMk/>
            <pc:sldMk cId="3017837412" sldId="258"/>
            <ac:spMk id="10" creationId="{BA79A7CF-01AF-4178-9369-94E0C90EB046}"/>
          </ac:spMkLst>
        </pc:spChg>
        <pc:spChg chg="add del">
          <ac:chgData name="Zheng, Zhi" userId="S::zhizheng0889@floridapoly.edu::d8000430-4577-4dd1-94fa-4ce398aed5eb" providerId="AD" clId="Web-{004EADD6-C8CC-C28C-10C8-94F32BDB2660}" dt="2024-04-16T22:32:33.222" v="8"/>
          <ac:spMkLst>
            <pc:docMk/>
            <pc:sldMk cId="3017837412" sldId="258"/>
            <ac:spMk id="12" creationId="{99413ED5-9ED4-4772-BCE4-2BCAE6B12E35}"/>
          </ac:spMkLst>
        </pc:spChg>
        <pc:spChg chg="add del">
          <ac:chgData name="Zheng, Zhi" userId="S::zhizheng0889@floridapoly.edu::d8000430-4577-4dd1-94fa-4ce398aed5eb" providerId="AD" clId="Web-{004EADD6-C8CC-C28C-10C8-94F32BDB2660}" dt="2024-04-16T22:32:33.222" v="8"/>
          <ac:spMkLst>
            <pc:docMk/>
            <pc:sldMk cId="3017837412" sldId="258"/>
            <ac:spMk id="14" creationId="{04357C93-F0CB-4A1C-8F77-4E9063789819}"/>
          </ac:spMkLst>
        </pc:spChg>
        <pc:spChg chg="add del">
          <ac:chgData name="Zheng, Zhi" userId="S::zhizheng0889@floridapoly.edu::d8000430-4577-4dd1-94fa-4ce398aed5eb" providerId="AD" clId="Web-{004EADD6-C8CC-C28C-10C8-94F32BDB2660}" dt="2024-04-16T22:32:33.222" v="8"/>
          <ac:spMkLst>
            <pc:docMk/>
            <pc:sldMk cId="3017837412" sldId="258"/>
            <ac:spMk id="16" creationId="{90F533E9-6690-41A8-A372-4C6C622D028D}"/>
          </ac:spMkLst>
        </pc:spChg>
        <pc:spChg chg="add del">
          <ac:chgData name="Zheng, Zhi" userId="S::zhizheng0889@floridapoly.edu::d8000430-4577-4dd1-94fa-4ce398aed5eb" providerId="AD" clId="Web-{004EADD6-C8CC-C28C-10C8-94F32BDB2660}" dt="2024-04-16T22:32:33.207" v="7"/>
          <ac:spMkLst>
            <pc:docMk/>
            <pc:sldMk cId="3017837412" sldId="258"/>
            <ac:spMk id="20" creationId="{A9ADD6A1-0F80-85D7-9016-037249F3B584}"/>
          </ac:spMkLst>
        </pc:spChg>
        <pc:spChg chg="add">
          <ac:chgData name="Zheng, Zhi" userId="S::zhizheng0889@floridapoly.edu::d8000430-4577-4dd1-94fa-4ce398aed5eb" providerId="AD" clId="Web-{004EADD6-C8CC-C28C-10C8-94F32BDB2660}" dt="2024-04-16T22:32:33.222" v="8"/>
          <ac:spMkLst>
            <pc:docMk/>
            <pc:sldMk cId="3017837412" sldId="258"/>
            <ac:spMk id="21" creationId="{A4AC5506-6312-4701-8D3C-40187889A947}"/>
          </ac:spMkLst>
        </pc:spChg>
        <pc:spChg chg="add del">
          <ac:chgData name="Zheng, Zhi" userId="S::zhizheng0889@floridapoly.edu::d8000430-4577-4dd1-94fa-4ce398aed5eb" providerId="AD" clId="Web-{004EADD6-C8CC-C28C-10C8-94F32BDB2660}" dt="2024-04-16T22:32:33.207" v="7"/>
          <ac:spMkLst>
            <pc:docMk/>
            <pc:sldMk cId="3017837412" sldId="258"/>
            <ac:spMk id="23" creationId="{A8908DB7-C3A6-4FCB-9820-CEE02B398C4A}"/>
          </ac:spMkLst>
        </pc:spChg>
        <pc:spChg chg="add del">
          <ac:chgData name="Zheng, Zhi" userId="S::zhizheng0889@floridapoly.edu::d8000430-4577-4dd1-94fa-4ce398aed5eb" providerId="AD" clId="Web-{004EADD6-C8CC-C28C-10C8-94F32BDB2660}" dt="2024-04-16T22:32:33.207" v="7"/>
          <ac:spMkLst>
            <pc:docMk/>
            <pc:sldMk cId="3017837412" sldId="258"/>
            <ac:spMk id="25" creationId="{535742DD-1B16-4E9D-B715-0D74B4574A68}"/>
          </ac:spMkLst>
        </pc:spChg>
        <pc:picChg chg="add mod ord">
          <ac:chgData name="Zheng, Zhi" userId="S::zhizheng0889@floridapoly.edu::d8000430-4577-4dd1-94fa-4ce398aed5eb" providerId="AD" clId="Web-{004EADD6-C8CC-C28C-10C8-94F32BDB2660}" dt="2024-04-16T22:32:33.222" v="8"/>
          <ac:picMkLst>
            <pc:docMk/>
            <pc:sldMk cId="3017837412" sldId="258"/>
            <ac:picMk id="5" creationId="{8438334E-E5C7-3983-40DF-860C3CD18CDA}"/>
          </ac:picMkLst>
        </pc:picChg>
        <pc:picChg chg="del mod">
          <ac:chgData name="Zheng, Zhi" userId="S::zhizheng0889@floridapoly.edu::d8000430-4577-4dd1-94fa-4ce398aed5eb" providerId="AD" clId="Web-{004EADD6-C8CC-C28C-10C8-94F32BDB2660}" dt="2024-04-16T22:31:51.752" v="1"/>
          <ac:picMkLst>
            <pc:docMk/>
            <pc:sldMk cId="3017837412" sldId="258"/>
            <ac:picMk id="6" creationId="{9204D14B-45A9-0688-629A-43FA308FCBFF}"/>
          </ac:picMkLst>
        </pc:picChg>
      </pc:sldChg>
    </pc:docChg>
  </pc:docChgLst>
  <pc:docChgLst>
    <pc:chgData name="Hughes, Alexander" userId="S::ahughes3300@floridapoly.edu::314b73d5-2b29-4a06-a93a-d8d171c105f3" providerId="AD" clId="Web-{95B0E448-AB92-9971-B535-1325074778CA}"/>
    <pc:docChg chg="modSld">
      <pc:chgData name="Hughes, Alexander" userId="S::ahughes3300@floridapoly.edu::314b73d5-2b29-4a06-a93a-d8d171c105f3" providerId="AD" clId="Web-{95B0E448-AB92-9971-B535-1325074778CA}" dt="2024-04-15T01:12:21.481" v="12" actId="14100"/>
      <pc:docMkLst>
        <pc:docMk/>
      </pc:docMkLst>
      <pc:sldChg chg="delSp modSp">
        <pc:chgData name="Hughes, Alexander" userId="S::ahughes3300@floridapoly.edu::314b73d5-2b29-4a06-a93a-d8d171c105f3" providerId="AD" clId="Web-{95B0E448-AB92-9971-B535-1325074778CA}" dt="2024-04-15T01:12:03.809" v="8" actId="20577"/>
        <pc:sldMkLst>
          <pc:docMk/>
          <pc:sldMk cId="0" sldId="293"/>
        </pc:sldMkLst>
        <pc:spChg chg="del">
          <ac:chgData name="Hughes, Alexander" userId="S::ahughes3300@floridapoly.edu::314b73d5-2b29-4a06-a93a-d8d171c105f3" providerId="AD" clId="Web-{95B0E448-AB92-9971-B535-1325074778CA}" dt="2024-04-15T01:11:31.433" v="0"/>
          <ac:spMkLst>
            <pc:docMk/>
            <pc:sldMk cId="0" sldId="293"/>
            <ac:spMk id="3" creationId="{ADAF0BD9-5857-06C2-8688-9C86E5F0FA04}"/>
          </ac:spMkLst>
        </pc:spChg>
        <pc:spChg chg="mod">
          <ac:chgData name="Hughes, Alexander" userId="S::ahughes3300@floridapoly.edu::314b73d5-2b29-4a06-a93a-d8d171c105f3" providerId="AD" clId="Web-{95B0E448-AB92-9971-B535-1325074778CA}" dt="2024-04-15T01:12:03.809" v="8" actId="20577"/>
          <ac:spMkLst>
            <pc:docMk/>
            <pc:sldMk cId="0" sldId="293"/>
            <ac:spMk id="7" creationId="{00000000-0000-0000-0000-000000000000}"/>
          </ac:spMkLst>
        </pc:spChg>
      </pc:sldChg>
      <pc:sldChg chg="modSp">
        <pc:chgData name="Hughes, Alexander" userId="S::ahughes3300@floridapoly.edu::314b73d5-2b29-4a06-a93a-d8d171c105f3" providerId="AD" clId="Web-{95B0E448-AB92-9971-B535-1325074778CA}" dt="2024-04-15T01:12:21.481" v="12" actId="14100"/>
        <pc:sldMkLst>
          <pc:docMk/>
          <pc:sldMk cId="787734580" sldId="301"/>
        </pc:sldMkLst>
        <pc:spChg chg="mod">
          <ac:chgData name="Hughes, Alexander" userId="S::ahughes3300@floridapoly.edu::314b73d5-2b29-4a06-a93a-d8d171c105f3" providerId="AD" clId="Web-{95B0E448-AB92-9971-B535-1325074778CA}" dt="2024-04-15T01:12:21.481" v="12" actId="14100"/>
          <ac:spMkLst>
            <pc:docMk/>
            <pc:sldMk cId="787734580" sldId="301"/>
            <ac:spMk id="3" creationId="{20CE6009-B3C2-8F1B-56CF-E5E37279807A}"/>
          </ac:spMkLst>
        </pc:spChg>
      </pc:sldChg>
    </pc:docChg>
  </pc:docChgLst>
  <pc:docChgLst>
    <pc:chgData name="Zheng, Zhi" userId="S::zhizheng0889@floridapoly.edu::d8000430-4577-4dd1-94fa-4ce398aed5eb" providerId="AD" clId="Web-{E2A38449-2785-4269-1E16-AD48C881147D}"/>
    <pc:docChg chg="modSld">
      <pc:chgData name="Zheng, Zhi" userId="S::zhizheng0889@floridapoly.edu::d8000430-4577-4dd1-94fa-4ce398aed5eb" providerId="AD" clId="Web-{E2A38449-2785-4269-1E16-AD48C881147D}" dt="2024-04-16T21:49:45.952" v="3" actId="1076"/>
      <pc:docMkLst>
        <pc:docMk/>
      </pc:docMkLst>
      <pc:sldChg chg="modSp">
        <pc:chgData name="Zheng, Zhi" userId="S::zhizheng0889@floridapoly.edu::d8000430-4577-4dd1-94fa-4ce398aed5eb" providerId="AD" clId="Web-{E2A38449-2785-4269-1E16-AD48C881147D}" dt="2024-04-16T21:49:45.952" v="3" actId="1076"/>
        <pc:sldMkLst>
          <pc:docMk/>
          <pc:sldMk cId="787734580" sldId="301"/>
        </pc:sldMkLst>
        <pc:spChg chg="mod">
          <ac:chgData name="Zheng, Zhi" userId="S::zhizheng0889@floridapoly.edu::d8000430-4577-4dd1-94fa-4ce398aed5eb" providerId="AD" clId="Web-{E2A38449-2785-4269-1E16-AD48C881147D}" dt="2024-04-16T21:49:45.952" v="3" actId="1076"/>
          <ac:spMkLst>
            <pc:docMk/>
            <pc:sldMk cId="787734580" sldId="301"/>
            <ac:spMk id="2" creationId="{90F67898-9EAD-A384-8390-07CD05773721}"/>
          </ac:spMkLst>
        </pc:spChg>
        <pc:spChg chg="mod">
          <ac:chgData name="Zheng, Zhi" userId="S::zhizheng0889@floridapoly.edu::d8000430-4577-4dd1-94fa-4ce398aed5eb" providerId="AD" clId="Web-{E2A38449-2785-4269-1E16-AD48C881147D}" dt="2024-04-16T21:49:42.123" v="2" actId="1076"/>
          <ac:spMkLst>
            <pc:docMk/>
            <pc:sldMk cId="787734580" sldId="301"/>
            <ac:spMk id="3" creationId="{20CE6009-B3C2-8F1B-56CF-E5E37279807A}"/>
          </ac:spMkLst>
        </pc:spChg>
        <pc:picChg chg="mod">
          <ac:chgData name="Zheng, Zhi" userId="S::zhizheng0889@floridapoly.edu::d8000430-4577-4dd1-94fa-4ce398aed5eb" providerId="AD" clId="Web-{E2A38449-2785-4269-1E16-AD48C881147D}" dt="2024-04-16T21:49:22.076" v="1" actId="14100"/>
          <ac:picMkLst>
            <pc:docMk/>
            <pc:sldMk cId="787734580" sldId="301"/>
            <ac:picMk id="3074" creationId="{90FCE692-2860-5ED3-02D2-DA8774FB068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96EB6F-F31D-4003-B63D-CD116E535F3A}" type="doc">
      <dgm:prSet loTypeId="urn:microsoft.com/office/officeart/2005/8/layout/vList5" loCatId="list" qsTypeId="urn:microsoft.com/office/officeart/2005/8/quickstyle/simple4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5EFECBEE-BC06-4B81-B53C-C2CC707FC7E7}">
      <dgm:prSet/>
      <dgm:spPr/>
      <dgm:t>
        <a:bodyPr/>
        <a:lstStyle/>
        <a:p>
          <a:r>
            <a:rPr lang="en-US" b="1" i="0"/>
            <a:t>Purpose</a:t>
          </a:r>
          <a:r>
            <a:rPr lang="en-US" b="0" i="0"/>
            <a:t>: Introduce the simulation's main objective to minimize human resource requirements at self-checkout systems while ensuring optimal operation.</a:t>
          </a:r>
          <a:endParaRPr lang="en-US"/>
        </a:p>
      </dgm:t>
    </dgm:pt>
    <dgm:pt modelId="{F2686C26-704E-4351-A1D3-049C74DF2168}" type="parTrans" cxnId="{FBB0F5FA-3E8B-4279-94FC-FA05C989AD4F}">
      <dgm:prSet/>
      <dgm:spPr/>
      <dgm:t>
        <a:bodyPr/>
        <a:lstStyle/>
        <a:p>
          <a:endParaRPr lang="en-US"/>
        </a:p>
      </dgm:t>
    </dgm:pt>
    <dgm:pt modelId="{38B4C250-EBDE-422F-AA00-39A0571756CF}" type="sibTrans" cxnId="{FBB0F5FA-3E8B-4279-94FC-FA05C989AD4F}">
      <dgm:prSet/>
      <dgm:spPr/>
      <dgm:t>
        <a:bodyPr/>
        <a:lstStyle/>
        <a:p>
          <a:endParaRPr lang="en-US"/>
        </a:p>
      </dgm:t>
    </dgm:pt>
    <dgm:pt modelId="{FA1D55A5-C5BE-4794-A84E-08ABFC88074D}">
      <dgm:prSet/>
      <dgm:spPr/>
      <dgm:t>
        <a:bodyPr/>
        <a:lstStyle/>
        <a:p>
          <a:r>
            <a:rPr lang="en-US" b="1" i="0"/>
            <a:t>Specific Goals: Reduce</a:t>
          </a:r>
          <a:r>
            <a:rPr lang="en-US" b="0" i="0"/>
            <a:t> the overall number of staff needed without compromising service quality.</a:t>
          </a:r>
          <a:endParaRPr lang="en-US"/>
        </a:p>
      </dgm:t>
    </dgm:pt>
    <dgm:pt modelId="{41437B01-45C1-41EA-9DAB-E10A6ED225F8}" type="parTrans" cxnId="{C710E60A-26C6-4FEE-B44F-970E6691122E}">
      <dgm:prSet/>
      <dgm:spPr/>
      <dgm:t>
        <a:bodyPr/>
        <a:lstStyle/>
        <a:p>
          <a:endParaRPr lang="en-US"/>
        </a:p>
      </dgm:t>
    </dgm:pt>
    <dgm:pt modelId="{B3C076BD-0C18-4B07-85B2-29384130115F}" type="sibTrans" cxnId="{C710E60A-26C6-4FEE-B44F-970E6691122E}">
      <dgm:prSet/>
      <dgm:spPr/>
      <dgm:t>
        <a:bodyPr/>
        <a:lstStyle/>
        <a:p>
          <a:endParaRPr lang="en-US"/>
        </a:p>
      </dgm:t>
    </dgm:pt>
    <dgm:pt modelId="{85179F2A-A295-4D42-9DFD-294EBE1202AC}">
      <dgm:prSet/>
      <dgm:spPr/>
      <dgm:t>
        <a:bodyPr/>
        <a:lstStyle/>
        <a:p>
          <a:r>
            <a:rPr lang="en-US" b="0" i="0"/>
            <a:t>Automate processes where possible to reduce dependency on human intervention.</a:t>
          </a:r>
          <a:endParaRPr lang="en-US"/>
        </a:p>
      </dgm:t>
    </dgm:pt>
    <dgm:pt modelId="{017BE821-D48A-4BB5-BD7C-0628C9102C90}" type="parTrans" cxnId="{1578DDB5-AC28-4A0D-9730-80FBAE38B76A}">
      <dgm:prSet/>
      <dgm:spPr/>
      <dgm:t>
        <a:bodyPr/>
        <a:lstStyle/>
        <a:p>
          <a:endParaRPr lang="en-US"/>
        </a:p>
      </dgm:t>
    </dgm:pt>
    <dgm:pt modelId="{1AC7B34D-876F-4A8B-821C-AC8086B4ADE3}" type="sibTrans" cxnId="{1578DDB5-AC28-4A0D-9730-80FBAE38B76A}">
      <dgm:prSet/>
      <dgm:spPr/>
      <dgm:t>
        <a:bodyPr/>
        <a:lstStyle/>
        <a:p>
          <a:endParaRPr lang="en-US"/>
        </a:p>
      </dgm:t>
    </dgm:pt>
    <dgm:pt modelId="{11216274-0BA6-46CD-8463-CBE6C99784F1}">
      <dgm:prSet/>
      <dgm:spPr/>
      <dgm:t>
        <a:bodyPr/>
        <a:lstStyle/>
        <a:p>
          <a:r>
            <a:rPr lang="en-US" b="1" i="0"/>
            <a:t>Criteria for Success: Reduction</a:t>
          </a:r>
          <a:r>
            <a:rPr lang="en-US" b="0" i="0"/>
            <a:t> in human resources used per shift.</a:t>
          </a:r>
          <a:endParaRPr lang="en-US"/>
        </a:p>
      </dgm:t>
    </dgm:pt>
    <dgm:pt modelId="{C571D3F6-7E2A-4F9F-BB98-5C05856E5D5C}" type="parTrans" cxnId="{9D7FB2BC-5C35-4D2C-8EC6-5B7B8490D231}">
      <dgm:prSet/>
      <dgm:spPr/>
      <dgm:t>
        <a:bodyPr/>
        <a:lstStyle/>
        <a:p>
          <a:endParaRPr lang="en-US"/>
        </a:p>
      </dgm:t>
    </dgm:pt>
    <dgm:pt modelId="{5920152F-C509-478B-83E2-1290E12A04D4}" type="sibTrans" cxnId="{9D7FB2BC-5C35-4D2C-8EC6-5B7B8490D231}">
      <dgm:prSet/>
      <dgm:spPr/>
      <dgm:t>
        <a:bodyPr/>
        <a:lstStyle/>
        <a:p>
          <a:endParaRPr lang="en-US"/>
        </a:p>
      </dgm:t>
    </dgm:pt>
    <dgm:pt modelId="{C0CEED96-E601-4EC6-B683-8B2DAA9DD919}" type="pres">
      <dgm:prSet presAssocID="{6C96EB6F-F31D-4003-B63D-CD116E535F3A}" presName="Name0" presStyleCnt="0">
        <dgm:presLayoutVars>
          <dgm:dir/>
          <dgm:animLvl val="lvl"/>
          <dgm:resizeHandles val="exact"/>
        </dgm:presLayoutVars>
      </dgm:prSet>
      <dgm:spPr/>
    </dgm:pt>
    <dgm:pt modelId="{315CD441-985C-4971-8098-86589F79FC5F}" type="pres">
      <dgm:prSet presAssocID="{5EFECBEE-BC06-4B81-B53C-C2CC707FC7E7}" presName="linNode" presStyleCnt="0"/>
      <dgm:spPr/>
    </dgm:pt>
    <dgm:pt modelId="{3C2C9A00-053C-45AA-9735-07419FA5A456}" type="pres">
      <dgm:prSet presAssocID="{5EFECBEE-BC06-4B81-B53C-C2CC707FC7E7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D693F97C-5840-4D64-A331-231B87E4FED7}" type="pres">
      <dgm:prSet presAssocID="{38B4C250-EBDE-422F-AA00-39A0571756CF}" presName="sp" presStyleCnt="0"/>
      <dgm:spPr/>
    </dgm:pt>
    <dgm:pt modelId="{92AE9389-959D-471D-9DE2-7B5FD246DDBA}" type="pres">
      <dgm:prSet presAssocID="{FA1D55A5-C5BE-4794-A84E-08ABFC88074D}" presName="linNode" presStyleCnt="0"/>
      <dgm:spPr/>
    </dgm:pt>
    <dgm:pt modelId="{4F3E921F-6422-455B-A951-5F169CDD20FA}" type="pres">
      <dgm:prSet presAssocID="{FA1D55A5-C5BE-4794-A84E-08ABFC88074D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8B59922E-B3B2-4B64-8E33-681AFC6F46B6}" type="pres">
      <dgm:prSet presAssocID="{B3C076BD-0C18-4B07-85B2-29384130115F}" presName="sp" presStyleCnt="0"/>
      <dgm:spPr/>
    </dgm:pt>
    <dgm:pt modelId="{C054ACDB-D1B5-4A05-9F57-D5C247CE9684}" type="pres">
      <dgm:prSet presAssocID="{85179F2A-A295-4D42-9DFD-294EBE1202AC}" presName="linNode" presStyleCnt="0"/>
      <dgm:spPr/>
    </dgm:pt>
    <dgm:pt modelId="{D30EE930-BA45-495E-BBEA-5BE115936D25}" type="pres">
      <dgm:prSet presAssocID="{85179F2A-A295-4D42-9DFD-294EBE1202AC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6979CE1C-9A26-4BBD-A527-0BFC5D960235}" type="pres">
      <dgm:prSet presAssocID="{1AC7B34D-876F-4A8B-821C-AC8086B4ADE3}" presName="sp" presStyleCnt="0"/>
      <dgm:spPr/>
    </dgm:pt>
    <dgm:pt modelId="{F68BD871-DE34-463A-AE9C-F39F76EF99F9}" type="pres">
      <dgm:prSet presAssocID="{11216274-0BA6-46CD-8463-CBE6C99784F1}" presName="linNode" presStyleCnt="0"/>
      <dgm:spPr/>
    </dgm:pt>
    <dgm:pt modelId="{35587342-3F0B-4041-812F-E3FB7796562A}" type="pres">
      <dgm:prSet presAssocID="{11216274-0BA6-46CD-8463-CBE6C99784F1}" presName="parentText" presStyleLbl="node1" presStyleIdx="3" presStyleCnt="4">
        <dgm:presLayoutVars>
          <dgm:chMax val="1"/>
          <dgm:bulletEnabled val="1"/>
        </dgm:presLayoutVars>
      </dgm:prSet>
      <dgm:spPr/>
    </dgm:pt>
  </dgm:ptLst>
  <dgm:cxnLst>
    <dgm:cxn modelId="{C710E60A-26C6-4FEE-B44F-970E6691122E}" srcId="{6C96EB6F-F31D-4003-B63D-CD116E535F3A}" destId="{FA1D55A5-C5BE-4794-A84E-08ABFC88074D}" srcOrd="1" destOrd="0" parTransId="{41437B01-45C1-41EA-9DAB-E10A6ED225F8}" sibTransId="{B3C076BD-0C18-4B07-85B2-29384130115F}"/>
    <dgm:cxn modelId="{BEF2CA34-762B-4E65-A6E9-193A73AD800F}" type="presOf" srcId="{6C96EB6F-F31D-4003-B63D-CD116E535F3A}" destId="{C0CEED96-E601-4EC6-B683-8B2DAA9DD919}" srcOrd="0" destOrd="0" presId="urn:microsoft.com/office/officeart/2005/8/layout/vList5"/>
    <dgm:cxn modelId="{665A0138-C992-4803-8912-BA983D28FC9F}" type="presOf" srcId="{5EFECBEE-BC06-4B81-B53C-C2CC707FC7E7}" destId="{3C2C9A00-053C-45AA-9735-07419FA5A456}" srcOrd="0" destOrd="0" presId="urn:microsoft.com/office/officeart/2005/8/layout/vList5"/>
    <dgm:cxn modelId="{15C67A64-3C6A-49AC-9A3D-0EB4C837191A}" type="presOf" srcId="{85179F2A-A295-4D42-9DFD-294EBE1202AC}" destId="{D30EE930-BA45-495E-BBEA-5BE115936D25}" srcOrd="0" destOrd="0" presId="urn:microsoft.com/office/officeart/2005/8/layout/vList5"/>
    <dgm:cxn modelId="{9A8E6278-AB14-4666-8E00-36B9D0FEF4AD}" type="presOf" srcId="{11216274-0BA6-46CD-8463-CBE6C99784F1}" destId="{35587342-3F0B-4041-812F-E3FB7796562A}" srcOrd="0" destOrd="0" presId="urn:microsoft.com/office/officeart/2005/8/layout/vList5"/>
    <dgm:cxn modelId="{1578DDB5-AC28-4A0D-9730-80FBAE38B76A}" srcId="{6C96EB6F-F31D-4003-B63D-CD116E535F3A}" destId="{85179F2A-A295-4D42-9DFD-294EBE1202AC}" srcOrd="2" destOrd="0" parTransId="{017BE821-D48A-4BB5-BD7C-0628C9102C90}" sibTransId="{1AC7B34D-876F-4A8B-821C-AC8086B4ADE3}"/>
    <dgm:cxn modelId="{A82185B7-31AA-4479-B928-19A36A82E562}" type="presOf" srcId="{FA1D55A5-C5BE-4794-A84E-08ABFC88074D}" destId="{4F3E921F-6422-455B-A951-5F169CDD20FA}" srcOrd="0" destOrd="0" presId="urn:microsoft.com/office/officeart/2005/8/layout/vList5"/>
    <dgm:cxn modelId="{9D7FB2BC-5C35-4D2C-8EC6-5B7B8490D231}" srcId="{6C96EB6F-F31D-4003-B63D-CD116E535F3A}" destId="{11216274-0BA6-46CD-8463-CBE6C99784F1}" srcOrd="3" destOrd="0" parTransId="{C571D3F6-7E2A-4F9F-BB98-5C05856E5D5C}" sibTransId="{5920152F-C509-478B-83E2-1290E12A04D4}"/>
    <dgm:cxn modelId="{FBB0F5FA-3E8B-4279-94FC-FA05C989AD4F}" srcId="{6C96EB6F-F31D-4003-B63D-CD116E535F3A}" destId="{5EFECBEE-BC06-4B81-B53C-C2CC707FC7E7}" srcOrd="0" destOrd="0" parTransId="{F2686C26-704E-4351-A1D3-049C74DF2168}" sibTransId="{38B4C250-EBDE-422F-AA00-39A0571756CF}"/>
    <dgm:cxn modelId="{06F924CD-6784-4B03-91CE-00B52D5F0EFB}" type="presParOf" srcId="{C0CEED96-E601-4EC6-B683-8B2DAA9DD919}" destId="{315CD441-985C-4971-8098-86589F79FC5F}" srcOrd="0" destOrd="0" presId="urn:microsoft.com/office/officeart/2005/8/layout/vList5"/>
    <dgm:cxn modelId="{D64025C6-7E76-40CE-933F-5A3E9A40FB92}" type="presParOf" srcId="{315CD441-985C-4971-8098-86589F79FC5F}" destId="{3C2C9A00-053C-45AA-9735-07419FA5A456}" srcOrd="0" destOrd="0" presId="urn:microsoft.com/office/officeart/2005/8/layout/vList5"/>
    <dgm:cxn modelId="{D62FC4C0-133A-47C6-96CA-21B63C51AA94}" type="presParOf" srcId="{C0CEED96-E601-4EC6-B683-8B2DAA9DD919}" destId="{D693F97C-5840-4D64-A331-231B87E4FED7}" srcOrd="1" destOrd="0" presId="urn:microsoft.com/office/officeart/2005/8/layout/vList5"/>
    <dgm:cxn modelId="{00CEF402-3EFC-4571-B7D3-B4890AED81D1}" type="presParOf" srcId="{C0CEED96-E601-4EC6-B683-8B2DAA9DD919}" destId="{92AE9389-959D-471D-9DE2-7B5FD246DDBA}" srcOrd="2" destOrd="0" presId="urn:microsoft.com/office/officeart/2005/8/layout/vList5"/>
    <dgm:cxn modelId="{EDCF1F3E-450D-4EA7-B063-5577ECDF2A97}" type="presParOf" srcId="{92AE9389-959D-471D-9DE2-7B5FD246DDBA}" destId="{4F3E921F-6422-455B-A951-5F169CDD20FA}" srcOrd="0" destOrd="0" presId="urn:microsoft.com/office/officeart/2005/8/layout/vList5"/>
    <dgm:cxn modelId="{CC74B4BC-06A3-4420-A51D-46FE2D75B7F6}" type="presParOf" srcId="{C0CEED96-E601-4EC6-B683-8B2DAA9DD919}" destId="{8B59922E-B3B2-4B64-8E33-681AFC6F46B6}" srcOrd="3" destOrd="0" presId="urn:microsoft.com/office/officeart/2005/8/layout/vList5"/>
    <dgm:cxn modelId="{241F8054-65F1-454F-AB0E-7E4FCF433595}" type="presParOf" srcId="{C0CEED96-E601-4EC6-B683-8B2DAA9DD919}" destId="{C054ACDB-D1B5-4A05-9F57-D5C247CE9684}" srcOrd="4" destOrd="0" presId="urn:microsoft.com/office/officeart/2005/8/layout/vList5"/>
    <dgm:cxn modelId="{B9ACB7C4-C095-4BE6-9C4F-8792D8D691F1}" type="presParOf" srcId="{C054ACDB-D1B5-4A05-9F57-D5C247CE9684}" destId="{D30EE930-BA45-495E-BBEA-5BE115936D25}" srcOrd="0" destOrd="0" presId="urn:microsoft.com/office/officeart/2005/8/layout/vList5"/>
    <dgm:cxn modelId="{FFD00F2C-EFA0-4896-ACB5-6AF7FDFB65F1}" type="presParOf" srcId="{C0CEED96-E601-4EC6-B683-8B2DAA9DD919}" destId="{6979CE1C-9A26-4BBD-A527-0BFC5D960235}" srcOrd="5" destOrd="0" presId="urn:microsoft.com/office/officeart/2005/8/layout/vList5"/>
    <dgm:cxn modelId="{36827FAB-D312-464D-95CE-DA8915259C5E}" type="presParOf" srcId="{C0CEED96-E601-4EC6-B683-8B2DAA9DD919}" destId="{F68BD871-DE34-463A-AE9C-F39F76EF99F9}" srcOrd="6" destOrd="0" presId="urn:microsoft.com/office/officeart/2005/8/layout/vList5"/>
    <dgm:cxn modelId="{9FA5EABD-ED0F-4EFE-AE3F-1668A8F91595}" type="presParOf" srcId="{F68BD871-DE34-463A-AE9C-F39F76EF99F9}" destId="{35587342-3F0B-4041-812F-E3FB7796562A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9F08A4-AFB1-4D8D-8B96-95B8E7FDFBA6}" type="doc">
      <dgm:prSet loTypeId="urn:microsoft.com/office/officeart/2005/8/layout/cycle8" loCatId="cycle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0C4CD58-C937-44CB-B49B-36C50940BC99}">
      <dgm:prSet/>
      <dgm:spPr/>
      <dgm:t>
        <a:bodyPr/>
        <a:lstStyle/>
        <a:p>
          <a:r>
            <a:rPr lang="en-US" b="0" i="0"/>
            <a:t>Daily Units of Customer: 200 Peop</a:t>
          </a:r>
          <a:r>
            <a:rPr lang="en-US"/>
            <a:t>le each Days</a:t>
          </a:r>
        </a:p>
      </dgm:t>
    </dgm:pt>
    <dgm:pt modelId="{6FFC13E9-A874-4432-891A-0801FB138736}" type="parTrans" cxnId="{3BC462A4-774C-4DC0-A876-F870E8F06C70}">
      <dgm:prSet/>
      <dgm:spPr/>
      <dgm:t>
        <a:bodyPr/>
        <a:lstStyle/>
        <a:p>
          <a:endParaRPr lang="en-US"/>
        </a:p>
      </dgm:t>
    </dgm:pt>
    <dgm:pt modelId="{B313FC18-1F09-4B94-98D9-99CEAE198F32}" type="sibTrans" cxnId="{3BC462A4-774C-4DC0-A876-F870E8F06C70}">
      <dgm:prSet/>
      <dgm:spPr/>
      <dgm:t>
        <a:bodyPr/>
        <a:lstStyle/>
        <a:p>
          <a:endParaRPr lang="en-US"/>
        </a:p>
      </dgm:t>
    </dgm:pt>
    <dgm:pt modelId="{958793F2-5AC9-47CF-BE02-4124288388C3}">
      <dgm:prSet/>
      <dgm:spPr/>
      <dgm:t>
        <a:bodyPr/>
        <a:lstStyle/>
        <a:p>
          <a:r>
            <a:rPr lang="en-US"/>
            <a:t>Average of Fraud occurrence: 5.5%</a:t>
          </a:r>
        </a:p>
      </dgm:t>
    </dgm:pt>
    <dgm:pt modelId="{9ADF8B0D-B456-493D-9596-E0CD3B427BF0}" type="parTrans" cxnId="{0E895DD0-A9C4-40FB-A417-1AA3C903C9ED}">
      <dgm:prSet/>
      <dgm:spPr/>
      <dgm:t>
        <a:bodyPr/>
        <a:lstStyle/>
        <a:p>
          <a:endParaRPr lang="en-US"/>
        </a:p>
      </dgm:t>
    </dgm:pt>
    <dgm:pt modelId="{F46769F8-1D76-4EBE-86D5-808DAAF6DC7F}" type="sibTrans" cxnId="{0E895DD0-A9C4-40FB-A417-1AA3C903C9ED}">
      <dgm:prSet/>
      <dgm:spPr/>
      <dgm:t>
        <a:bodyPr/>
        <a:lstStyle/>
        <a:p>
          <a:endParaRPr lang="en-US"/>
        </a:p>
      </dgm:t>
    </dgm:pt>
    <dgm:pt modelId="{D691C906-BE6B-4952-B14D-4D03B2589915}">
      <dgm:prSet/>
      <dgm:spPr/>
      <dgm:t>
        <a:bodyPr/>
        <a:lstStyle/>
        <a:p>
          <a:r>
            <a:rPr lang="en-US" b="0" i="0"/>
            <a:t>Average Customer Checkout Pace: 4 Minutes</a:t>
          </a:r>
          <a:endParaRPr lang="en-US"/>
        </a:p>
      </dgm:t>
    </dgm:pt>
    <dgm:pt modelId="{4CEF6190-8BBD-4764-8033-DBCFBBD2544E}" type="parTrans" cxnId="{60F6AF23-B8F5-4C96-9956-CD4DE5F0F87B}">
      <dgm:prSet/>
      <dgm:spPr/>
      <dgm:t>
        <a:bodyPr/>
        <a:lstStyle/>
        <a:p>
          <a:endParaRPr lang="en-US"/>
        </a:p>
      </dgm:t>
    </dgm:pt>
    <dgm:pt modelId="{463A6EFB-5155-458A-9593-3C0872B1DDC6}" type="sibTrans" cxnId="{60F6AF23-B8F5-4C96-9956-CD4DE5F0F87B}">
      <dgm:prSet/>
      <dgm:spPr/>
      <dgm:t>
        <a:bodyPr/>
        <a:lstStyle/>
        <a:p>
          <a:endParaRPr lang="en-US"/>
        </a:p>
      </dgm:t>
    </dgm:pt>
    <dgm:pt modelId="{7771FD0F-92D4-4D20-83EC-732C5BDDB9D5}">
      <dgm:prSet/>
      <dgm:spPr/>
      <dgm:t>
        <a:bodyPr/>
        <a:lstStyle/>
        <a:p>
          <a:r>
            <a:rPr lang="en-US"/>
            <a:t>Average MTTF:  58.62 Minutes</a:t>
          </a:r>
        </a:p>
      </dgm:t>
    </dgm:pt>
    <dgm:pt modelId="{FC12DE18-1A0F-4273-AB42-D7AF6B01E87F}" type="parTrans" cxnId="{26B658BC-9837-4DF7-B00E-AD6B31C3A80A}">
      <dgm:prSet/>
      <dgm:spPr/>
      <dgm:t>
        <a:bodyPr/>
        <a:lstStyle/>
        <a:p>
          <a:endParaRPr lang="en-US"/>
        </a:p>
      </dgm:t>
    </dgm:pt>
    <dgm:pt modelId="{0056DEFE-B873-4D46-9F86-5A23B4D5FA8B}" type="sibTrans" cxnId="{26B658BC-9837-4DF7-B00E-AD6B31C3A80A}">
      <dgm:prSet/>
      <dgm:spPr/>
      <dgm:t>
        <a:bodyPr/>
        <a:lstStyle/>
        <a:p>
          <a:endParaRPr lang="en-US"/>
        </a:p>
      </dgm:t>
    </dgm:pt>
    <dgm:pt modelId="{CF0B77AE-95DA-49FD-90EA-F558FAE72C47}">
      <dgm:prSet/>
      <dgm:spPr/>
      <dgm:t>
        <a:bodyPr/>
        <a:lstStyle/>
        <a:p>
          <a:r>
            <a:rPr lang="en-US" b="0" i="0"/>
            <a:t>Average M</a:t>
          </a:r>
          <a:r>
            <a:rPr lang="en-US"/>
            <a:t>TTR: 8 Minutes</a:t>
          </a:r>
        </a:p>
      </dgm:t>
    </dgm:pt>
    <dgm:pt modelId="{CEF0B456-1F3C-4A41-893B-20907BD78E20}" type="parTrans" cxnId="{1C4903AF-4A5C-4B5D-9637-EE84755530BC}">
      <dgm:prSet/>
      <dgm:spPr/>
      <dgm:t>
        <a:bodyPr/>
        <a:lstStyle/>
        <a:p>
          <a:endParaRPr lang="en-US"/>
        </a:p>
      </dgm:t>
    </dgm:pt>
    <dgm:pt modelId="{C83858D4-8BB9-479B-B8F2-CCB1413CE441}" type="sibTrans" cxnId="{1C4903AF-4A5C-4B5D-9637-EE84755530BC}">
      <dgm:prSet/>
      <dgm:spPr/>
      <dgm:t>
        <a:bodyPr/>
        <a:lstStyle/>
        <a:p>
          <a:endParaRPr lang="en-US"/>
        </a:p>
      </dgm:t>
    </dgm:pt>
    <dgm:pt modelId="{482D1E07-7031-4EF0-9CC9-E175CC4CAD19}" type="pres">
      <dgm:prSet presAssocID="{9A9F08A4-AFB1-4D8D-8B96-95B8E7FDFBA6}" presName="compositeShape" presStyleCnt="0">
        <dgm:presLayoutVars>
          <dgm:chMax val="7"/>
          <dgm:dir/>
          <dgm:resizeHandles val="exact"/>
        </dgm:presLayoutVars>
      </dgm:prSet>
      <dgm:spPr/>
    </dgm:pt>
    <dgm:pt modelId="{524FD404-0699-457D-A001-3411E0F0B9E3}" type="pres">
      <dgm:prSet presAssocID="{9A9F08A4-AFB1-4D8D-8B96-95B8E7FDFBA6}" presName="wedge1" presStyleLbl="node1" presStyleIdx="0" presStyleCnt="5"/>
      <dgm:spPr/>
    </dgm:pt>
    <dgm:pt modelId="{A8CA3B90-E460-421B-B423-8C77439EE94C}" type="pres">
      <dgm:prSet presAssocID="{9A9F08A4-AFB1-4D8D-8B96-95B8E7FDFBA6}" presName="dummy1a" presStyleCnt="0"/>
      <dgm:spPr/>
    </dgm:pt>
    <dgm:pt modelId="{9A588295-6A49-4DBD-99B4-D044A60BCF2A}" type="pres">
      <dgm:prSet presAssocID="{9A9F08A4-AFB1-4D8D-8B96-95B8E7FDFBA6}" presName="dummy1b" presStyleCnt="0"/>
      <dgm:spPr/>
    </dgm:pt>
    <dgm:pt modelId="{5AC7D407-0D1E-43FF-8C01-F4713C7D1152}" type="pres">
      <dgm:prSet presAssocID="{9A9F08A4-AFB1-4D8D-8B96-95B8E7FDFBA6}" presName="wedge1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3602C118-7F88-4F7E-B056-77D2E90C52A8}" type="pres">
      <dgm:prSet presAssocID="{9A9F08A4-AFB1-4D8D-8B96-95B8E7FDFBA6}" presName="wedge2" presStyleLbl="node1" presStyleIdx="1" presStyleCnt="5"/>
      <dgm:spPr/>
    </dgm:pt>
    <dgm:pt modelId="{D0BA5BD6-89BC-4B53-8C50-6D033B986AAE}" type="pres">
      <dgm:prSet presAssocID="{9A9F08A4-AFB1-4D8D-8B96-95B8E7FDFBA6}" presName="dummy2a" presStyleCnt="0"/>
      <dgm:spPr/>
    </dgm:pt>
    <dgm:pt modelId="{7EEB298D-99CD-450A-9ABD-18DDD89F1FA1}" type="pres">
      <dgm:prSet presAssocID="{9A9F08A4-AFB1-4D8D-8B96-95B8E7FDFBA6}" presName="dummy2b" presStyleCnt="0"/>
      <dgm:spPr/>
    </dgm:pt>
    <dgm:pt modelId="{78D0B6FF-D183-42B6-B14E-FA6DDCBE78F4}" type="pres">
      <dgm:prSet presAssocID="{9A9F08A4-AFB1-4D8D-8B96-95B8E7FDFBA6}" presName="wedge2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DEAF2D77-C25C-491E-9B3C-49C8783E2F3D}" type="pres">
      <dgm:prSet presAssocID="{9A9F08A4-AFB1-4D8D-8B96-95B8E7FDFBA6}" presName="wedge3" presStyleLbl="node1" presStyleIdx="2" presStyleCnt="5"/>
      <dgm:spPr/>
    </dgm:pt>
    <dgm:pt modelId="{D118E69F-637F-48F2-81D5-34FE0383C1FC}" type="pres">
      <dgm:prSet presAssocID="{9A9F08A4-AFB1-4D8D-8B96-95B8E7FDFBA6}" presName="dummy3a" presStyleCnt="0"/>
      <dgm:spPr/>
    </dgm:pt>
    <dgm:pt modelId="{2D436F75-3D35-412D-8E99-3714197F0CE8}" type="pres">
      <dgm:prSet presAssocID="{9A9F08A4-AFB1-4D8D-8B96-95B8E7FDFBA6}" presName="dummy3b" presStyleCnt="0"/>
      <dgm:spPr/>
    </dgm:pt>
    <dgm:pt modelId="{AEDAE957-613A-4C38-B875-883522DDF8A3}" type="pres">
      <dgm:prSet presAssocID="{9A9F08A4-AFB1-4D8D-8B96-95B8E7FDFBA6}" presName="wedge3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C0272981-151F-4C2A-B930-77FFB0874382}" type="pres">
      <dgm:prSet presAssocID="{9A9F08A4-AFB1-4D8D-8B96-95B8E7FDFBA6}" presName="wedge4" presStyleLbl="node1" presStyleIdx="3" presStyleCnt="5"/>
      <dgm:spPr/>
    </dgm:pt>
    <dgm:pt modelId="{887ACA70-E3FF-46D2-BA54-FD151DF10A51}" type="pres">
      <dgm:prSet presAssocID="{9A9F08A4-AFB1-4D8D-8B96-95B8E7FDFBA6}" presName="dummy4a" presStyleCnt="0"/>
      <dgm:spPr/>
    </dgm:pt>
    <dgm:pt modelId="{B20C5674-A595-4483-99BC-1F773ADC4F93}" type="pres">
      <dgm:prSet presAssocID="{9A9F08A4-AFB1-4D8D-8B96-95B8E7FDFBA6}" presName="dummy4b" presStyleCnt="0"/>
      <dgm:spPr/>
    </dgm:pt>
    <dgm:pt modelId="{695C6DD5-CCFD-4704-8FE5-9576B44C87A7}" type="pres">
      <dgm:prSet presAssocID="{9A9F08A4-AFB1-4D8D-8B96-95B8E7FDFBA6}" presName="wedge4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EF9CF17B-7415-4441-BE3C-2D21EAB22FC6}" type="pres">
      <dgm:prSet presAssocID="{9A9F08A4-AFB1-4D8D-8B96-95B8E7FDFBA6}" presName="wedge5" presStyleLbl="node1" presStyleIdx="4" presStyleCnt="5"/>
      <dgm:spPr/>
    </dgm:pt>
    <dgm:pt modelId="{01F12FCD-F1F6-4866-83B8-B4AB8FE89A38}" type="pres">
      <dgm:prSet presAssocID="{9A9F08A4-AFB1-4D8D-8B96-95B8E7FDFBA6}" presName="dummy5a" presStyleCnt="0"/>
      <dgm:spPr/>
    </dgm:pt>
    <dgm:pt modelId="{C8A26972-E615-4415-9885-7A784B2355F0}" type="pres">
      <dgm:prSet presAssocID="{9A9F08A4-AFB1-4D8D-8B96-95B8E7FDFBA6}" presName="dummy5b" presStyleCnt="0"/>
      <dgm:spPr/>
    </dgm:pt>
    <dgm:pt modelId="{7D6D0C0A-10EE-416C-A18A-87C5B756E4B3}" type="pres">
      <dgm:prSet presAssocID="{9A9F08A4-AFB1-4D8D-8B96-95B8E7FDFBA6}" presName="wedge5Tx" presStyleLbl="node1" presStyleIdx="4" presStyleCnt="5">
        <dgm:presLayoutVars>
          <dgm:chMax val="0"/>
          <dgm:chPref val="0"/>
          <dgm:bulletEnabled val="1"/>
        </dgm:presLayoutVars>
      </dgm:prSet>
      <dgm:spPr/>
    </dgm:pt>
    <dgm:pt modelId="{AA5E4AF3-289B-444D-AAA3-9610E9E45BC0}" type="pres">
      <dgm:prSet presAssocID="{B313FC18-1F09-4B94-98D9-99CEAE198F32}" presName="arrowWedge1" presStyleLbl="fgSibTrans2D1" presStyleIdx="0" presStyleCnt="5"/>
      <dgm:spPr/>
    </dgm:pt>
    <dgm:pt modelId="{2531D3D3-CF07-4591-B1FD-7F48AB8D365E}" type="pres">
      <dgm:prSet presAssocID="{F46769F8-1D76-4EBE-86D5-808DAAF6DC7F}" presName="arrowWedge2" presStyleLbl="fgSibTrans2D1" presStyleIdx="1" presStyleCnt="5"/>
      <dgm:spPr/>
    </dgm:pt>
    <dgm:pt modelId="{AB51E83A-4FB7-414D-923D-B26F5A3BA47C}" type="pres">
      <dgm:prSet presAssocID="{463A6EFB-5155-458A-9593-3C0872B1DDC6}" presName="arrowWedge3" presStyleLbl="fgSibTrans2D1" presStyleIdx="2" presStyleCnt="5"/>
      <dgm:spPr/>
    </dgm:pt>
    <dgm:pt modelId="{5F891CEC-EF94-493C-8225-2DDE56399849}" type="pres">
      <dgm:prSet presAssocID="{0056DEFE-B873-4D46-9F86-5A23B4D5FA8B}" presName="arrowWedge4" presStyleLbl="fgSibTrans2D1" presStyleIdx="3" presStyleCnt="5"/>
      <dgm:spPr/>
    </dgm:pt>
    <dgm:pt modelId="{3C677830-6C74-4214-BC5F-32A7B1A4D2B6}" type="pres">
      <dgm:prSet presAssocID="{C83858D4-8BB9-479B-B8F2-CCB1413CE441}" presName="arrowWedge5" presStyleLbl="fgSibTrans2D1" presStyleIdx="4" presStyleCnt="5"/>
      <dgm:spPr/>
    </dgm:pt>
  </dgm:ptLst>
  <dgm:cxnLst>
    <dgm:cxn modelId="{DD899E0B-DFC6-427D-9507-0C946C83F618}" type="presOf" srcId="{A0C4CD58-C937-44CB-B49B-36C50940BC99}" destId="{5AC7D407-0D1E-43FF-8C01-F4713C7D1152}" srcOrd="1" destOrd="0" presId="urn:microsoft.com/office/officeart/2005/8/layout/cycle8"/>
    <dgm:cxn modelId="{8A133812-3BE1-4A2D-9350-346FB31C811B}" type="presOf" srcId="{958793F2-5AC9-47CF-BE02-4124288388C3}" destId="{3602C118-7F88-4F7E-B056-77D2E90C52A8}" srcOrd="0" destOrd="0" presId="urn:microsoft.com/office/officeart/2005/8/layout/cycle8"/>
    <dgm:cxn modelId="{41A7B81D-18B9-46B1-A1A9-C738F7553C6A}" type="presOf" srcId="{958793F2-5AC9-47CF-BE02-4124288388C3}" destId="{78D0B6FF-D183-42B6-B14E-FA6DDCBE78F4}" srcOrd="1" destOrd="0" presId="urn:microsoft.com/office/officeart/2005/8/layout/cycle8"/>
    <dgm:cxn modelId="{60F6AF23-B8F5-4C96-9956-CD4DE5F0F87B}" srcId="{9A9F08A4-AFB1-4D8D-8B96-95B8E7FDFBA6}" destId="{D691C906-BE6B-4952-B14D-4D03B2589915}" srcOrd="2" destOrd="0" parTransId="{4CEF6190-8BBD-4764-8033-DBCFBBD2544E}" sibTransId="{463A6EFB-5155-458A-9593-3C0872B1DDC6}"/>
    <dgm:cxn modelId="{B63D5330-EEA9-4702-A176-FB385830C3DF}" type="presOf" srcId="{A0C4CD58-C937-44CB-B49B-36C50940BC99}" destId="{524FD404-0699-457D-A001-3411E0F0B9E3}" srcOrd="0" destOrd="0" presId="urn:microsoft.com/office/officeart/2005/8/layout/cycle8"/>
    <dgm:cxn modelId="{4C2E6B44-5181-4550-8409-B4FA136E1019}" type="presOf" srcId="{9A9F08A4-AFB1-4D8D-8B96-95B8E7FDFBA6}" destId="{482D1E07-7031-4EF0-9CC9-E175CC4CAD19}" srcOrd="0" destOrd="0" presId="urn:microsoft.com/office/officeart/2005/8/layout/cycle8"/>
    <dgm:cxn modelId="{A0C2B655-7AFE-4DF3-9E17-8F71E997110D}" type="presOf" srcId="{7771FD0F-92D4-4D20-83EC-732C5BDDB9D5}" destId="{C0272981-151F-4C2A-B930-77FFB0874382}" srcOrd="0" destOrd="0" presId="urn:microsoft.com/office/officeart/2005/8/layout/cycle8"/>
    <dgm:cxn modelId="{FC66AD79-4B85-40C1-B7D9-1959A196B423}" type="presOf" srcId="{7771FD0F-92D4-4D20-83EC-732C5BDDB9D5}" destId="{695C6DD5-CCFD-4704-8FE5-9576B44C87A7}" srcOrd="1" destOrd="0" presId="urn:microsoft.com/office/officeart/2005/8/layout/cycle8"/>
    <dgm:cxn modelId="{EF51BB7C-9065-4598-8BCE-92F9CE320E3C}" type="presOf" srcId="{D691C906-BE6B-4952-B14D-4D03B2589915}" destId="{AEDAE957-613A-4C38-B875-883522DDF8A3}" srcOrd="1" destOrd="0" presId="urn:microsoft.com/office/officeart/2005/8/layout/cycle8"/>
    <dgm:cxn modelId="{3BC462A4-774C-4DC0-A876-F870E8F06C70}" srcId="{9A9F08A4-AFB1-4D8D-8B96-95B8E7FDFBA6}" destId="{A0C4CD58-C937-44CB-B49B-36C50940BC99}" srcOrd="0" destOrd="0" parTransId="{6FFC13E9-A874-4432-891A-0801FB138736}" sibTransId="{B313FC18-1F09-4B94-98D9-99CEAE198F32}"/>
    <dgm:cxn modelId="{7C6F03A9-076B-4848-8C66-8995B7668E9D}" type="presOf" srcId="{CF0B77AE-95DA-49FD-90EA-F558FAE72C47}" destId="{EF9CF17B-7415-4441-BE3C-2D21EAB22FC6}" srcOrd="0" destOrd="0" presId="urn:microsoft.com/office/officeart/2005/8/layout/cycle8"/>
    <dgm:cxn modelId="{1C4903AF-4A5C-4B5D-9637-EE84755530BC}" srcId="{9A9F08A4-AFB1-4D8D-8B96-95B8E7FDFBA6}" destId="{CF0B77AE-95DA-49FD-90EA-F558FAE72C47}" srcOrd="4" destOrd="0" parTransId="{CEF0B456-1F3C-4A41-893B-20907BD78E20}" sibTransId="{C83858D4-8BB9-479B-B8F2-CCB1413CE441}"/>
    <dgm:cxn modelId="{26B658BC-9837-4DF7-B00E-AD6B31C3A80A}" srcId="{9A9F08A4-AFB1-4D8D-8B96-95B8E7FDFBA6}" destId="{7771FD0F-92D4-4D20-83EC-732C5BDDB9D5}" srcOrd="3" destOrd="0" parTransId="{FC12DE18-1A0F-4273-AB42-D7AF6B01E87F}" sibTransId="{0056DEFE-B873-4D46-9F86-5A23B4D5FA8B}"/>
    <dgm:cxn modelId="{0E895DD0-A9C4-40FB-A417-1AA3C903C9ED}" srcId="{9A9F08A4-AFB1-4D8D-8B96-95B8E7FDFBA6}" destId="{958793F2-5AC9-47CF-BE02-4124288388C3}" srcOrd="1" destOrd="0" parTransId="{9ADF8B0D-B456-493D-9596-E0CD3B427BF0}" sibTransId="{F46769F8-1D76-4EBE-86D5-808DAAF6DC7F}"/>
    <dgm:cxn modelId="{7BAD55D4-24FF-4C27-B012-FB4551B50DC0}" type="presOf" srcId="{CF0B77AE-95DA-49FD-90EA-F558FAE72C47}" destId="{7D6D0C0A-10EE-416C-A18A-87C5B756E4B3}" srcOrd="1" destOrd="0" presId="urn:microsoft.com/office/officeart/2005/8/layout/cycle8"/>
    <dgm:cxn modelId="{069E61D9-9C15-4650-BDAC-276AC8AFEBCA}" type="presOf" srcId="{D691C906-BE6B-4952-B14D-4D03B2589915}" destId="{DEAF2D77-C25C-491E-9B3C-49C8783E2F3D}" srcOrd="0" destOrd="0" presId="urn:microsoft.com/office/officeart/2005/8/layout/cycle8"/>
    <dgm:cxn modelId="{5B482A81-5B25-4EA9-ACF1-982C2708742D}" type="presParOf" srcId="{482D1E07-7031-4EF0-9CC9-E175CC4CAD19}" destId="{524FD404-0699-457D-A001-3411E0F0B9E3}" srcOrd="0" destOrd="0" presId="urn:microsoft.com/office/officeart/2005/8/layout/cycle8"/>
    <dgm:cxn modelId="{A91061C6-8A8D-4F4A-8D5B-348683D8BA21}" type="presParOf" srcId="{482D1E07-7031-4EF0-9CC9-E175CC4CAD19}" destId="{A8CA3B90-E460-421B-B423-8C77439EE94C}" srcOrd="1" destOrd="0" presId="urn:microsoft.com/office/officeart/2005/8/layout/cycle8"/>
    <dgm:cxn modelId="{6BCFE296-B5A4-4F8C-AC8E-CA7793024B5B}" type="presParOf" srcId="{482D1E07-7031-4EF0-9CC9-E175CC4CAD19}" destId="{9A588295-6A49-4DBD-99B4-D044A60BCF2A}" srcOrd="2" destOrd="0" presId="urn:microsoft.com/office/officeart/2005/8/layout/cycle8"/>
    <dgm:cxn modelId="{5F95B534-FE7F-4D36-8C69-9E766DF2DCFA}" type="presParOf" srcId="{482D1E07-7031-4EF0-9CC9-E175CC4CAD19}" destId="{5AC7D407-0D1E-43FF-8C01-F4713C7D1152}" srcOrd="3" destOrd="0" presId="urn:microsoft.com/office/officeart/2005/8/layout/cycle8"/>
    <dgm:cxn modelId="{F07185C9-DC45-42C2-B012-F3AE6FDD2AA3}" type="presParOf" srcId="{482D1E07-7031-4EF0-9CC9-E175CC4CAD19}" destId="{3602C118-7F88-4F7E-B056-77D2E90C52A8}" srcOrd="4" destOrd="0" presId="urn:microsoft.com/office/officeart/2005/8/layout/cycle8"/>
    <dgm:cxn modelId="{CF39A9DF-A19A-4169-93BA-8F718CD0B1FE}" type="presParOf" srcId="{482D1E07-7031-4EF0-9CC9-E175CC4CAD19}" destId="{D0BA5BD6-89BC-4B53-8C50-6D033B986AAE}" srcOrd="5" destOrd="0" presId="urn:microsoft.com/office/officeart/2005/8/layout/cycle8"/>
    <dgm:cxn modelId="{26E012BB-AE36-4202-B380-7A90021E5318}" type="presParOf" srcId="{482D1E07-7031-4EF0-9CC9-E175CC4CAD19}" destId="{7EEB298D-99CD-450A-9ABD-18DDD89F1FA1}" srcOrd="6" destOrd="0" presId="urn:microsoft.com/office/officeart/2005/8/layout/cycle8"/>
    <dgm:cxn modelId="{1909FBBA-1E65-458B-BD81-5F13C64F04CB}" type="presParOf" srcId="{482D1E07-7031-4EF0-9CC9-E175CC4CAD19}" destId="{78D0B6FF-D183-42B6-B14E-FA6DDCBE78F4}" srcOrd="7" destOrd="0" presId="urn:microsoft.com/office/officeart/2005/8/layout/cycle8"/>
    <dgm:cxn modelId="{5670DD07-6112-4EE9-BED8-7D8137BB79F0}" type="presParOf" srcId="{482D1E07-7031-4EF0-9CC9-E175CC4CAD19}" destId="{DEAF2D77-C25C-491E-9B3C-49C8783E2F3D}" srcOrd="8" destOrd="0" presId="urn:microsoft.com/office/officeart/2005/8/layout/cycle8"/>
    <dgm:cxn modelId="{74C7199B-50AD-4C8A-B784-55D989FEBDD5}" type="presParOf" srcId="{482D1E07-7031-4EF0-9CC9-E175CC4CAD19}" destId="{D118E69F-637F-48F2-81D5-34FE0383C1FC}" srcOrd="9" destOrd="0" presId="urn:microsoft.com/office/officeart/2005/8/layout/cycle8"/>
    <dgm:cxn modelId="{62EC0235-CCF0-4BA8-8B6D-825C5B892F08}" type="presParOf" srcId="{482D1E07-7031-4EF0-9CC9-E175CC4CAD19}" destId="{2D436F75-3D35-412D-8E99-3714197F0CE8}" srcOrd="10" destOrd="0" presId="urn:microsoft.com/office/officeart/2005/8/layout/cycle8"/>
    <dgm:cxn modelId="{F9DCFEF9-EDDE-4142-8C35-A23CF32975ED}" type="presParOf" srcId="{482D1E07-7031-4EF0-9CC9-E175CC4CAD19}" destId="{AEDAE957-613A-4C38-B875-883522DDF8A3}" srcOrd="11" destOrd="0" presId="urn:microsoft.com/office/officeart/2005/8/layout/cycle8"/>
    <dgm:cxn modelId="{D7B0B454-D278-4EDE-88E9-1E2EF4BED783}" type="presParOf" srcId="{482D1E07-7031-4EF0-9CC9-E175CC4CAD19}" destId="{C0272981-151F-4C2A-B930-77FFB0874382}" srcOrd="12" destOrd="0" presId="urn:microsoft.com/office/officeart/2005/8/layout/cycle8"/>
    <dgm:cxn modelId="{1DAEAD00-B0E1-471E-BC81-D2CEECADEB0A}" type="presParOf" srcId="{482D1E07-7031-4EF0-9CC9-E175CC4CAD19}" destId="{887ACA70-E3FF-46D2-BA54-FD151DF10A51}" srcOrd="13" destOrd="0" presId="urn:microsoft.com/office/officeart/2005/8/layout/cycle8"/>
    <dgm:cxn modelId="{7A8240FF-E253-4C8B-82B2-8921159107BF}" type="presParOf" srcId="{482D1E07-7031-4EF0-9CC9-E175CC4CAD19}" destId="{B20C5674-A595-4483-99BC-1F773ADC4F93}" srcOrd="14" destOrd="0" presId="urn:microsoft.com/office/officeart/2005/8/layout/cycle8"/>
    <dgm:cxn modelId="{CD5B0CA2-105D-4C29-A4E6-4E9CFDDE450B}" type="presParOf" srcId="{482D1E07-7031-4EF0-9CC9-E175CC4CAD19}" destId="{695C6DD5-CCFD-4704-8FE5-9576B44C87A7}" srcOrd="15" destOrd="0" presId="urn:microsoft.com/office/officeart/2005/8/layout/cycle8"/>
    <dgm:cxn modelId="{A7B8EB83-479B-480F-AFAA-4BDAA6E45B43}" type="presParOf" srcId="{482D1E07-7031-4EF0-9CC9-E175CC4CAD19}" destId="{EF9CF17B-7415-4441-BE3C-2D21EAB22FC6}" srcOrd="16" destOrd="0" presId="urn:microsoft.com/office/officeart/2005/8/layout/cycle8"/>
    <dgm:cxn modelId="{CCF482D0-6CED-488F-AE78-DE5BFA1ABA72}" type="presParOf" srcId="{482D1E07-7031-4EF0-9CC9-E175CC4CAD19}" destId="{01F12FCD-F1F6-4866-83B8-B4AB8FE89A38}" srcOrd="17" destOrd="0" presId="urn:microsoft.com/office/officeart/2005/8/layout/cycle8"/>
    <dgm:cxn modelId="{3BD55555-A0EF-4614-A1C3-E2F643C096FA}" type="presParOf" srcId="{482D1E07-7031-4EF0-9CC9-E175CC4CAD19}" destId="{C8A26972-E615-4415-9885-7A784B2355F0}" srcOrd="18" destOrd="0" presId="urn:microsoft.com/office/officeart/2005/8/layout/cycle8"/>
    <dgm:cxn modelId="{9C6F291B-D0BD-4355-9A27-F2F9EE68F556}" type="presParOf" srcId="{482D1E07-7031-4EF0-9CC9-E175CC4CAD19}" destId="{7D6D0C0A-10EE-416C-A18A-87C5B756E4B3}" srcOrd="19" destOrd="0" presId="urn:microsoft.com/office/officeart/2005/8/layout/cycle8"/>
    <dgm:cxn modelId="{72F16062-5A60-4B38-A487-0FCFAB0D2866}" type="presParOf" srcId="{482D1E07-7031-4EF0-9CC9-E175CC4CAD19}" destId="{AA5E4AF3-289B-444D-AAA3-9610E9E45BC0}" srcOrd="20" destOrd="0" presId="urn:microsoft.com/office/officeart/2005/8/layout/cycle8"/>
    <dgm:cxn modelId="{BB3E8668-848F-4942-9434-6ECBEC7B34AF}" type="presParOf" srcId="{482D1E07-7031-4EF0-9CC9-E175CC4CAD19}" destId="{2531D3D3-CF07-4591-B1FD-7F48AB8D365E}" srcOrd="21" destOrd="0" presId="urn:microsoft.com/office/officeart/2005/8/layout/cycle8"/>
    <dgm:cxn modelId="{F97FAC1D-C652-4CC2-BEF3-22F35CD0F912}" type="presParOf" srcId="{482D1E07-7031-4EF0-9CC9-E175CC4CAD19}" destId="{AB51E83A-4FB7-414D-923D-B26F5A3BA47C}" srcOrd="22" destOrd="0" presId="urn:microsoft.com/office/officeart/2005/8/layout/cycle8"/>
    <dgm:cxn modelId="{8DD19778-6289-436D-9949-35666975BB05}" type="presParOf" srcId="{482D1E07-7031-4EF0-9CC9-E175CC4CAD19}" destId="{5F891CEC-EF94-493C-8225-2DDE56399849}" srcOrd="23" destOrd="0" presId="urn:microsoft.com/office/officeart/2005/8/layout/cycle8"/>
    <dgm:cxn modelId="{BFA3E236-266B-4C76-90B0-D5AB203D4B0E}" type="presParOf" srcId="{482D1E07-7031-4EF0-9CC9-E175CC4CAD19}" destId="{3C677830-6C74-4214-BC5F-32A7B1A4D2B6}" srcOrd="2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2C9A00-053C-45AA-9735-07419FA5A456}">
      <dsp:nvSpPr>
        <dsp:cNvPr id="0" name=""/>
        <dsp:cNvSpPr/>
      </dsp:nvSpPr>
      <dsp:spPr>
        <a:xfrm>
          <a:off x="3364992" y="2177"/>
          <a:ext cx="3785616" cy="104746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Purpose</a:t>
          </a:r>
          <a:r>
            <a:rPr lang="en-US" sz="1400" b="0" i="0" kern="1200"/>
            <a:t>: Introduce the simulation's main objective to minimize human resource requirements at self-checkout systems while ensuring optimal operation.</a:t>
          </a:r>
          <a:endParaRPr lang="en-US" sz="1400" kern="1200"/>
        </a:p>
      </dsp:txBody>
      <dsp:txXfrm>
        <a:off x="3416125" y="53310"/>
        <a:ext cx="3683350" cy="945199"/>
      </dsp:txXfrm>
    </dsp:sp>
    <dsp:sp modelId="{4F3E921F-6422-455B-A951-5F169CDD20FA}">
      <dsp:nvSpPr>
        <dsp:cNvPr id="0" name=""/>
        <dsp:cNvSpPr/>
      </dsp:nvSpPr>
      <dsp:spPr>
        <a:xfrm>
          <a:off x="3364992" y="1102016"/>
          <a:ext cx="3785616" cy="104746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Specific Goals: Reduce</a:t>
          </a:r>
          <a:r>
            <a:rPr lang="en-US" sz="1400" b="0" i="0" kern="1200"/>
            <a:t> the overall number of staff needed without compromising service quality.</a:t>
          </a:r>
          <a:endParaRPr lang="en-US" sz="1400" kern="1200"/>
        </a:p>
      </dsp:txBody>
      <dsp:txXfrm>
        <a:off x="3416125" y="1153149"/>
        <a:ext cx="3683350" cy="945199"/>
      </dsp:txXfrm>
    </dsp:sp>
    <dsp:sp modelId="{D30EE930-BA45-495E-BBEA-5BE115936D25}">
      <dsp:nvSpPr>
        <dsp:cNvPr id="0" name=""/>
        <dsp:cNvSpPr/>
      </dsp:nvSpPr>
      <dsp:spPr>
        <a:xfrm>
          <a:off x="3364992" y="2201855"/>
          <a:ext cx="3785616" cy="104746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Automate processes where possible to reduce dependency on human intervention.</a:t>
          </a:r>
          <a:endParaRPr lang="en-US" sz="1400" kern="1200"/>
        </a:p>
      </dsp:txBody>
      <dsp:txXfrm>
        <a:off x="3416125" y="2252988"/>
        <a:ext cx="3683350" cy="945199"/>
      </dsp:txXfrm>
    </dsp:sp>
    <dsp:sp modelId="{35587342-3F0B-4041-812F-E3FB7796562A}">
      <dsp:nvSpPr>
        <dsp:cNvPr id="0" name=""/>
        <dsp:cNvSpPr/>
      </dsp:nvSpPr>
      <dsp:spPr>
        <a:xfrm>
          <a:off x="3364992" y="3301694"/>
          <a:ext cx="3785616" cy="104746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Criteria for Success: Reduction</a:t>
          </a:r>
          <a:r>
            <a:rPr lang="en-US" sz="1400" b="0" i="0" kern="1200"/>
            <a:t> in human resources used per shift.</a:t>
          </a:r>
          <a:endParaRPr lang="en-US" sz="1400" kern="1200"/>
        </a:p>
      </dsp:txBody>
      <dsp:txXfrm>
        <a:off x="3416125" y="3352827"/>
        <a:ext cx="3683350" cy="9451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4FD404-0699-457D-A001-3411E0F0B9E3}">
      <dsp:nvSpPr>
        <dsp:cNvPr id="0" name=""/>
        <dsp:cNvSpPr/>
      </dsp:nvSpPr>
      <dsp:spPr>
        <a:xfrm>
          <a:off x="3481583" y="269347"/>
          <a:ext cx="3655123" cy="3655123"/>
        </a:xfrm>
        <a:prstGeom prst="pie">
          <a:avLst>
            <a:gd name="adj1" fmla="val 16200000"/>
            <a:gd name="adj2" fmla="val 2052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Daily Units of Customer: 200 Peop</a:t>
          </a:r>
          <a:r>
            <a:rPr lang="en-US" sz="1200" kern="1200"/>
            <a:t>le each Days</a:t>
          </a:r>
        </a:p>
      </dsp:txBody>
      <dsp:txXfrm>
        <a:off x="5388340" y="883756"/>
        <a:ext cx="1174861" cy="783240"/>
      </dsp:txXfrm>
    </dsp:sp>
    <dsp:sp modelId="{3602C118-7F88-4F7E-B056-77D2E90C52A8}">
      <dsp:nvSpPr>
        <dsp:cNvPr id="0" name=""/>
        <dsp:cNvSpPr/>
      </dsp:nvSpPr>
      <dsp:spPr>
        <a:xfrm>
          <a:off x="3512913" y="366817"/>
          <a:ext cx="3655123" cy="3655123"/>
        </a:xfrm>
        <a:prstGeom prst="pie">
          <a:avLst>
            <a:gd name="adj1" fmla="val 20520000"/>
            <a:gd name="adj2" fmla="val 324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Average of Fraud occurrence: 5.5%</a:t>
          </a:r>
        </a:p>
      </dsp:txBody>
      <dsp:txXfrm>
        <a:off x="5866987" y="2036861"/>
        <a:ext cx="1087834" cy="870267"/>
      </dsp:txXfrm>
    </dsp:sp>
    <dsp:sp modelId="{DEAF2D77-C25C-491E-9B3C-49C8783E2F3D}">
      <dsp:nvSpPr>
        <dsp:cNvPr id="0" name=""/>
        <dsp:cNvSpPr/>
      </dsp:nvSpPr>
      <dsp:spPr>
        <a:xfrm>
          <a:off x="3430238" y="426866"/>
          <a:ext cx="3655123" cy="3655123"/>
        </a:xfrm>
        <a:prstGeom prst="pie">
          <a:avLst>
            <a:gd name="adj1" fmla="val 3240000"/>
            <a:gd name="adj2" fmla="val 756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Average Customer Checkout Pace: 4 Minutes</a:t>
          </a:r>
          <a:endParaRPr lang="en-US" sz="1200" kern="1200"/>
        </a:p>
      </dsp:txBody>
      <dsp:txXfrm>
        <a:off x="4735639" y="2994155"/>
        <a:ext cx="1044321" cy="957294"/>
      </dsp:txXfrm>
    </dsp:sp>
    <dsp:sp modelId="{C0272981-151F-4C2A-B930-77FFB0874382}">
      <dsp:nvSpPr>
        <dsp:cNvPr id="0" name=""/>
        <dsp:cNvSpPr/>
      </dsp:nvSpPr>
      <dsp:spPr>
        <a:xfrm>
          <a:off x="3347562" y="366817"/>
          <a:ext cx="3655123" cy="3655123"/>
        </a:xfrm>
        <a:prstGeom prst="pie">
          <a:avLst>
            <a:gd name="adj1" fmla="val 7560000"/>
            <a:gd name="adj2" fmla="val 1188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Average MTTF:  58.62 Minutes</a:t>
          </a:r>
        </a:p>
      </dsp:txBody>
      <dsp:txXfrm>
        <a:off x="3560778" y="2036861"/>
        <a:ext cx="1087834" cy="870267"/>
      </dsp:txXfrm>
    </dsp:sp>
    <dsp:sp modelId="{EF9CF17B-7415-4441-BE3C-2D21EAB22FC6}">
      <dsp:nvSpPr>
        <dsp:cNvPr id="0" name=""/>
        <dsp:cNvSpPr/>
      </dsp:nvSpPr>
      <dsp:spPr>
        <a:xfrm>
          <a:off x="3378892" y="269347"/>
          <a:ext cx="3655123" cy="3655123"/>
        </a:xfrm>
        <a:prstGeom prst="pie">
          <a:avLst>
            <a:gd name="adj1" fmla="val 11880000"/>
            <a:gd name="adj2" fmla="val 1620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Average M</a:t>
          </a:r>
          <a:r>
            <a:rPr lang="en-US" sz="1200" kern="1200"/>
            <a:t>TTR: 8 Minutes</a:t>
          </a:r>
        </a:p>
      </dsp:txBody>
      <dsp:txXfrm>
        <a:off x="3952398" y="883756"/>
        <a:ext cx="1174861" cy="783240"/>
      </dsp:txXfrm>
    </dsp:sp>
    <dsp:sp modelId="{AA5E4AF3-289B-444D-AAA3-9610E9E45BC0}">
      <dsp:nvSpPr>
        <dsp:cNvPr id="0" name=""/>
        <dsp:cNvSpPr/>
      </dsp:nvSpPr>
      <dsp:spPr>
        <a:xfrm>
          <a:off x="3255142" y="43078"/>
          <a:ext cx="4107663" cy="4107663"/>
        </a:xfrm>
        <a:prstGeom prst="circularArrow">
          <a:avLst>
            <a:gd name="adj1" fmla="val 5085"/>
            <a:gd name="adj2" fmla="val 327528"/>
            <a:gd name="adj3" fmla="val 20192361"/>
            <a:gd name="adj4" fmla="val 16200324"/>
            <a:gd name="adj5" fmla="val 5932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531D3D3-CF07-4591-B1FD-7F48AB8D365E}">
      <dsp:nvSpPr>
        <dsp:cNvPr id="0" name=""/>
        <dsp:cNvSpPr/>
      </dsp:nvSpPr>
      <dsp:spPr>
        <a:xfrm>
          <a:off x="3286896" y="140516"/>
          <a:ext cx="4107663" cy="4107663"/>
        </a:xfrm>
        <a:prstGeom prst="circularArrow">
          <a:avLst>
            <a:gd name="adj1" fmla="val 5085"/>
            <a:gd name="adj2" fmla="val 327528"/>
            <a:gd name="adj3" fmla="val 2912753"/>
            <a:gd name="adj4" fmla="val 20519953"/>
            <a:gd name="adj5" fmla="val 5932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51E83A-4FB7-414D-923D-B26F5A3BA47C}">
      <dsp:nvSpPr>
        <dsp:cNvPr id="0" name=""/>
        <dsp:cNvSpPr/>
      </dsp:nvSpPr>
      <dsp:spPr>
        <a:xfrm>
          <a:off x="3203968" y="200748"/>
          <a:ext cx="4107663" cy="4107663"/>
        </a:xfrm>
        <a:prstGeom prst="circularArrow">
          <a:avLst>
            <a:gd name="adj1" fmla="val 5085"/>
            <a:gd name="adj2" fmla="val 327528"/>
            <a:gd name="adj3" fmla="val 7232777"/>
            <a:gd name="adj4" fmla="val 3239695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891CEC-EF94-493C-8225-2DDE56399849}">
      <dsp:nvSpPr>
        <dsp:cNvPr id="0" name=""/>
        <dsp:cNvSpPr/>
      </dsp:nvSpPr>
      <dsp:spPr>
        <a:xfrm>
          <a:off x="3121040" y="140516"/>
          <a:ext cx="4107663" cy="4107663"/>
        </a:xfrm>
        <a:prstGeom prst="circularArrow">
          <a:avLst>
            <a:gd name="adj1" fmla="val 5085"/>
            <a:gd name="adj2" fmla="val 327528"/>
            <a:gd name="adj3" fmla="val 11552519"/>
            <a:gd name="adj4" fmla="val 7559718"/>
            <a:gd name="adj5" fmla="val 5932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677830-6C74-4214-BC5F-32A7B1A4D2B6}">
      <dsp:nvSpPr>
        <dsp:cNvPr id="0" name=""/>
        <dsp:cNvSpPr/>
      </dsp:nvSpPr>
      <dsp:spPr>
        <a:xfrm>
          <a:off x="3152794" y="43078"/>
          <a:ext cx="4107663" cy="4107663"/>
        </a:xfrm>
        <a:prstGeom prst="circularArrow">
          <a:avLst>
            <a:gd name="adj1" fmla="val 5085"/>
            <a:gd name="adj2" fmla="val 327528"/>
            <a:gd name="adj3" fmla="val 15872148"/>
            <a:gd name="adj4" fmla="val 11880111"/>
            <a:gd name="adj5" fmla="val 5932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578C3E-B38C-4B92-AF1F-0E6E23FE35C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FA70E-A8C7-40BA-92D9-5CEC3DEB1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53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FA70E-A8C7-40BA-92D9-5CEC3DEB1B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557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A27F-0021-CC97-E978-C088F75E4F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CC3DAC-9FDC-5B52-2301-3F381D2526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BE787-63CA-1A18-F502-4B5ED1A9E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F9E00-B2AF-6DFA-5029-EDB71931E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F1C7D-91F7-0594-D6B0-76D71FF7A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702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CC271-FC65-5B36-F376-D79844C66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54E2F8-1133-0FA0-8ECE-09C0ABBBE7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A0A0C-1CBF-0124-AADC-15C785EDC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4B64-B484-D855-EDBB-AE0FF224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C2783-406D-7BEF-F1B1-6DB25F9FF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607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1313D-6D3B-59C7-2ECD-29D5BE525C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1D3BA9-B62B-B7C4-58B6-D7E662569E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D654F-4D7D-F15F-4687-EAB53B915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2F10B-5564-292B-C5D8-73BD1A1B6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7B7A9-EA91-E166-07CD-DC40B2F78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580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4"/>
            <a:ext cx="12190992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2024-04-16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239350" y="2204865"/>
            <a:ext cx="5288609" cy="142734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24326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C9974-0CA7-7C91-E17E-42E13A9AF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D0670-422C-3B29-EB40-BA567DB3C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1507-013B-456D-24EC-D1320D8B2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9AA79-C1F1-5CB3-ECF0-6D23FF0BD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9232B-2EF8-F05C-8423-61E52A88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13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74C8B-79F3-0216-0052-F71718313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FDD3D-F6A8-FA96-0681-70FDF4DEB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7E758-03C6-0F0F-B035-D34D5D087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786DB-CCC2-4CC4-1646-08C4FE181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649AC-B770-238E-B835-C7CE44414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258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FF695-5F19-4A9B-7598-4A2E1F670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04E94-4E50-9198-14F8-F5C74713C7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BC752E-F8E5-164F-9E37-F6C78EAB4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079DD-2370-ADDF-E3E5-D75462FD8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A4E37-D521-CB5A-B037-A91730756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F3BDDE-6C7B-8930-4568-6E0A4C08F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011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82952-F779-0324-F979-734CB4E82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BD1EA-9E76-4084-42EF-C6248F231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2316B-E7B7-6B55-BDC0-C41B1EB8F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B552CD-D38F-4A1D-16B8-3155C19332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5223A0-A195-4311-E371-C7489B813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FED48A-922D-946D-3AE1-E450ED518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6FA13E-B7A9-E2E7-1C8E-796CC267C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3CC5B2-B7EA-C972-2339-2FFC07E1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466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BCC14-4C06-6A6D-DA31-2E003021E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A778D4-5C7F-640F-21CD-48C3E1A77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EF053-1AAD-2328-89AE-8358C94D9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CDBD47-34FA-5526-F96F-C857B3923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1773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3C2455-349C-5F1C-CFC6-87B2EC798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9E671-BE74-681A-72A0-606E80A7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DF9C8-320B-DF64-41C2-EC0ABA958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310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D0D19-03D8-D1EA-0AB8-94F9BD1CF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7869E-DC02-71AE-9FAF-34719AAD3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E50ECA-FE54-9EC9-BF9B-30E1BF7258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D904C-13AA-4196-C108-6E4687FC4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1C65B-EAE6-95FD-4E5C-70ACCA97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3ADF0A-566A-A281-D0EC-47273796F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652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B87A-753F-1CFD-7BA4-6E33A7079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AFD73-F2AE-FF00-7000-B5DA1B68BC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59F34E-FC66-E1BA-0B3B-40CB851816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23245-3B31-A757-3C6B-4E7FCA037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1E6DCA-4C58-D5A5-3729-9DFC07005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76006-7D5E-5FD9-82D5-C24454E8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31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9B27B1-A5DC-2023-7FC8-60B235B94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6027D9-0C2C-D766-4F42-B7B1C520A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B19B9A-39BB-E76F-3CEC-C519EF39C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04F93D-9CB2-403E-8B75-E4DD8085D5CF}" type="datetimeFigureOut">
              <a:rPr lang="zh-CN" altLang="en-US" smtClean="0"/>
              <a:t>2024/4/16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B57D5-A713-B805-D408-64BCDA1910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C2F2B-9C64-1B44-4138-A5364B25EA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4D979C-B3E6-4CBA-8A63-3BB369BEA9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179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kaggle.com/datasets/oscarm524/fraud-detection-in-grocery-shopping-transactions?select=test.csv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36986" y="220294"/>
            <a:ext cx="5137732" cy="3025477"/>
          </a:xfrm>
        </p:spPr>
        <p:txBody>
          <a:bodyPr/>
          <a:lstStyle/>
          <a:p>
            <a:r>
              <a:rPr lang="en-US" altLang="ko-KR" sz="4400" b="1">
                <a:ea typeface="맑은 고딕"/>
              </a:rPr>
              <a:t>Simulating Fraud Detection for a Selfcheck out store</a:t>
            </a:r>
            <a:br>
              <a:rPr lang="en-US" altLang="ko-KR" b="1"/>
            </a:br>
            <a:br>
              <a:rPr lang="en-US" altLang="ko-KR" sz="6000" b="1">
                <a:ea typeface="맑은 고딕"/>
              </a:rPr>
            </a:br>
            <a:r>
              <a:rPr lang="en-US" altLang="ko-KR" sz="4000" b="1">
                <a:ea typeface="맑은 고딕"/>
              </a:rPr>
              <a:t>Zhi Zheng</a:t>
            </a:r>
            <a:br>
              <a:rPr lang="en-US" altLang="ko-KR" sz="4000" b="1"/>
            </a:br>
            <a:r>
              <a:rPr lang="en-US" altLang="ko-KR" sz="4000" b="1">
                <a:ea typeface="맑은 고딕"/>
              </a:rPr>
              <a:t>Victor Miranda</a:t>
            </a:r>
            <a:br>
              <a:rPr lang="en-US" altLang="ko-KR" sz="4000" b="1"/>
            </a:br>
            <a:r>
              <a:rPr lang="en-US" altLang="ko-KR" sz="4000" b="1">
                <a:ea typeface="맑은 고딕"/>
              </a:rPr>
              <a:t>Alex Hughes</a:t>
            </a:r>
            <a:endParaRPr lang="ko-KR" altLang="en-US" sz="4000" b="1">
              <a:ea typeface="맑은 고딕"/>
            </a:endParaRPr>
          </a:p>
        </p:txBody>
      </p:sp>
      <p:sp>
        <p:nvSpPr>
          <p:cNvPr id="4" name="제목 6">
            <a:extLst>
              <a:ext uri="{FF2B5EF4-FFF2-40B4-BE49-F238E27FC236}">
                <a16:creationId xmlns:a16="http://schemas.microsoft.com/office/drawing/2014/main" id="{792A8F92-5921-97B5-AB83-32D085E917C3}"/>
              </a:ext>
            </a:extLst>
          </p:cNvPr>
          <p:cNvSpPr txBox="1">
            <a:spLocks/>
          </p:cNvSpPr>
          <p:nvPr/>
        </p:nvSpPr>
        <p:spPr>
          <a:xfrm>
            <a:off x="6028527" y="415628"/>
            <a:ext cx="6163473" cy="3025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sz="4000" b="1"/>
              <a:t>Optimization and Simulation</a:t>
            </a:r>
          </a:p>
          <a:p>
            <a:r>
              <a:rPr lang="en-US" sz="4000" b="1"/>
              <a:t>(SP 2024_ESI5315.01 I&amp;T)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F67898-9EAD-A384-8390-07CD05773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86" y="-1069339"/>
            <a:ext cx="5432298" cy="1956841"/>
          </a:xfrm>
        </p:spPr>
        <p:txBody>
          <a:bodyPr anchor="b">
            <a:normAutofit/>
          </a:bodyPr>
          <a:lstStyle/>
          <a:p>
            <a:r>
              <a:rPr lang="en-US" altLang="zh-CN" sz="5400" b="0" i="0">
                <a:effectLst/>
                <a:highlight>
                  <a:srgbClr val="FFFFFF"/>
                </a:highlight>
                <a:latin typeface="Söhne"/>
              </a:rPr>
              <a:t>Introduction</a:t>
            </a:r>
            <a:endParaRPr lang="zh-CN" altLang="en-US" sz="5400"/>
          </a:p>
        </p:txBody>
      </p:sp>
      <p:sp>
        <p:nvSpPr>
          <p:cNvPr id="103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E6009-B3C2-8F1B-56CF-E5E372798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42048" y="809699"/>
            <a:ext cx="5310177" cy="587426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sz="2200" b="1" i="0">
                <a:effectLst/>
                <a:highlight>
                  <a:srgbClr val="FFFFFF"/>
                </a:highlight>
                <a:latin typeface="Söhne"/>
              </a:rPr>
              <a:t>Many stores use a self checkout system for labor savings, convince for customers, more available lines etc.…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200" b="1">
                <a:highlight>
                  <a:srgbClr val="FFFFFF"/>
                </a:highlight>
                <a:latin typeface="Söhne"/>
              </a:rPr>
              <a:t>While self checkout has many advantages it has also led to a rise in fraud and theft.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200" b="1">
                <a:highlight>
                  <a:srgbClr val="FFFFFF"/>
                </a:highlight>
                <a:latin typeface="Söhne"/>
              </a:rPr>
              <a:t>Self Check out has increased downtime due dealing with the fraud issues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200" b="1">
                <a:highlight>
                  <a:srgbClr val="FFFFFF"/>
                </a:highlight>
                <a:latin typeface="Söhne"/>
              </a:rPr>
              <a:t>Companies with self check out have a loss of about 4% which is double normal checkouts (1)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200" b="1">
                <a:highlight>
                  <a:srgbClr val="FFFFFF"/>
                </a:highlight>
                <a:latin typeface="Söhne"/>
              </a:rPr>
              <a:t>The photo to the right shows the typical layout of a Costco with side-by-side self check lanes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200" b="1">
                <a:highlight>
                  <a:srgbClr val="FFFFFF"/>
                </a:highlight>
                <a:latin typeface="Söhne"/>
              </a:rPr>
              <a:t>In this system customers enter the store, line in up in one of the self check lanes and then exit the store, there is a clerk standing nearby to help with issues as they arise.</a:t>
            </a:r>
          </a:p>
        </p:txBody>
      </p:sp>
      <p:pic>
        <p:nvPicPr>
          <p:cNvPr id="1028" name="Picture 4" descr="MEMBER TIP: If you would like to avoid the long lines to get inside and  lines for checkout... try coming after 12pm. What I have noticed is that  everyone things they should">
            <a:extLst>
              <a:ext uri="{FF2B5EF4-FFF2-40B4-BE49-F238E27FC236}">
                <a16:creationId xmlns:a16="http://schemas.microsoft.com/office/drawing/2014/main" id="{B81E3813-48F4-F56C-14BA-5324A718A9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4" r="12889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6A03F1-D96B-B079-814A-8E779A219241}"/>
              </a:ext>
            </a:extLst>
          </p:cNvPr>
          <p:cNvSpPr txBox="1"/>
          <p:nvPr/>
        </p:nvSpPr>
        <p:spPr>
          <a:xfrm>
            <a:off x="87146" y="6545459"/>
            <a:ext cx="531017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>
                <a:highlight>
                  <a:srgbClr val="FFFFFF"/>
                </a:highlight>
                <a:latin typeface="Söhne"/>
              </a:rPr>
              <a:t>1 https://www.cnn.com/2023/11/13/business/self-checkout-stores-shopping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E83323-4918-8058-F714-2A4FEA3825F1}"/>
              </a:ext>
            </a:extLst>
          </p:cNvPr>
          <p:cNvSpPr txBox="1"/>
          <p:nvPr/>
        </p:nvSpPr>
        <p:spPr>
          <a:xfrm>
            <a:off x="6368058" y="6559359"/>
            <a:ext cx="46505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err="1">
                <a:solidFill>
                  <a:schemeClr val="bg1"/>
                </a:solidFill>
              </a:rPr>
              <a:t>Img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src</a:t>
            </a:r>
            <a:r>
              <a:rPr lang="en-US">
                <a:solidFill>
                  <a:schemeClr val="bg1"/>
                </a:solidFill>
              </a:rPr>
              <a:t>: https://i.redd.it/1vdqdiyaj3o41.jpg</a:t>
            </a:r>
          </a:p>
        </p:txBody>
      </p:sp>
    </p:spTree>
    <p:extLst>
      <p:ext uri="{BB962C8B-B14F-4D97-AF65-F5344CB8AC3E}">
        <p14:creationId xmlns:p14="http://schemas.microsoft.com/office/powerpoint/2010/main" val="1946308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F67898-9EAD-A384-8390-07CD05773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844" y="-294634"/>
            <a:ext cx="6542142" cy="1271157"/>
          </a:xfrm>
        </p:spPr>
        <p:txBody>
          <a:bodyPr anchor="b">
            <a:normAutofit/>
          </a:bodyPr>
          <a:lstStyle/>
          <a:p>
            <a:r>
              <a:rPr lang="en-US" altLang="zh-CN" sz="5400" b="0" i="0">
                <a:effectLst/>
                <a:highlight>
                  <a:srgbClr val="FFFFFF"/>
                </a:highlight>
                <a:latin typeface="Söhne"/>
              </a:rPr>
              <a:t>Problem &amp; Objectives</a:t>
            </a:r>
            <a:endParaRPr lang="zh-CN" altLang="en-US" sz="5400"/>
          </a:p>
        </p:txBody>
      </p:sp>
      <p:sp>
        <p:nvSpPr>
          <p:cNvPr id="103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E6009-B3C2-8F1B-56CF-E5E372798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5384" y="921380"/>
            <a:ext cx="7070836" cy="600731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200" b="1">
                <a:highlight>
                  <a:srgbClr val="FFFFFF"/>
                </a:highlight>
                <a:latin typeface="Söhne"/>
                <a:ea typeface="等线"/>
              </a:rPr>
              <a:t>Problem: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  <a:ea typeface="等线"/>
              </a:rPr>
              <a:t>How is downtime from fraud effecting shoppers and throughput in a Costco like store.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  <a:ea typeface="等线"/>
              </a:rPr>
              <a:t>Our simulation is set up like the Costco self check out with a que of shoppers, 6 self check out lanes and a clerk to help resolve issues.</a:t>
            </a:r>
          </a:p>
          <a:p>
            <a:pPr marL="0" indent="0">
              <a:buNone/>
            </a:pPr>
            <a:r>
              <a:rPr lang="en-US" altLang="zh-CN" sz="2200" b="1">
                <a:highlight>
                  <a:srgbClr val="FFFFFF"/>
                </a:highlight>
                <a:latin typeface="Söhne"/>
                <a:ea typeface="等线"/>
              </a:rPr>
              <a:t>Objections: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  <a:ea typeface="等线"/>
              </a:rPr>
              <a:t>Simulation of shoppers going through the self checkout lanes.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  <a:ea typeface="等线"/>
              </a:rPr>
              <a:t>Simulation of downtime from fraud to see how downtime from the fraud affects the flow and efficiency of shoppers using self check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  <a:ea typeface="等线"/>
              </a:rPr>
              <a:t>Get an understanding of losses due to downtime of self check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  <a:ea typeface="等线"/>
              </a:rPr>
              <a:t>Make suggestions to improve the model and throughput of customers</a:t>
            </a:r>
          </a:p>
          <a:p>
            <a:pPr marL="0" indent="0">
              <a:buNone/>
            </a:pPr>
            <a:endParaRPr lang="en-US" altLang="zh-CN" sz="2200" b="1">
              <a:highlight>
                <a:srgbClr val="FFFFFF"/>
              </a:highlight>
              <a:latin typeface="Söhne"/>
            </a:endParaRPr>
          </a:p>
        </p:txBody>
      </p:sp>
      <p:pic>
        <p:nvPicPr>
          <p:cNvPr id="2050" name="Picture 2" descr="My local Costco has a self checkout aisle. : r/mildlyinteresting">
            <a:extLst>
              <a:ext uri="{FF2B5EF4-FFF2-40B4-BE49-F238E27FC236}">
                <a16:creationId xmlns:a16="http://schemas.microsoft.com/office/drawing/2014/main" id="{825B6991-5E1D-3570-0103-097EE2C1A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452" y="-70691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0ACD52-9B87-611A-61FC-5A710E7B7F4D}"/>
              </a:ext>
            </a:extLst>
          </p:cNvPr>
          <p:cNvSpPr txBox="1"/>
          <p:nvPr/>
        </p:nvSpPr>
        <p:spPr>
          <a:xfrm>
            <a:off x="7030880" y="6140978"/>
            <a:ext cx="51834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err="1">
                <a:solidFill>
                  <a:schemeClr val="bg1"/>
                </a:solidFill>
              </a:rPr>
              <a:t>Img</a:t>
            </a:r>
            <a:r>
              <a:rPr lang="en-US" sz="1200" b="1">
                <a:solidFill>
                  <a:schemeClr val="bg1"/>
                </a:solidFill>
              </a:rPr>
              <a:t> </a:t>
            </a:r>
            <a:r>
              <a:rPr lang="en-US" sz="1200" b="1" err="1">
                <a:solidFill>
                  <a:schemeClr val="bg1"/>
                </a:solidFill>
              </a:rPr>
              <a:t>src</a:t>
            </a:r>
            <a:r>
              <a:rPr lang="en-US" sz="1200" b="1">
                <a:solidFill>
                  <a:schemeClr val="bg1"/>
                </a:solidFill>
              </a:rPr>
              <a:t>: https://www.mashed.com/img/gallery/why-most-costco-locations-dont-have-self-checkout-stations-according-to-reddit/l-intro-1644394844.jpg</a:t>
            </a:r>
          </a:p>
        </p:txBody>
      </p:sp>
    </p:spTree>
    <p:extLst>
      <p:ext uri="{BB962C8B-B14F-4D97-AF65-F5344CB8AC3E}">
        <p14:creationId xmlns:p14="http://schemas.microsoft.com/office/powerpoint/2010/main" val="3974404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F67898-9EAD-A384-8390-07CD05773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844" y="282015"/>
            <a:ext cx="6542142" cy="1271157"/>
          </a:xfrm>
        </p:spPr>
        <p:txBody>
          <a:bodyPr anchor="b">
            <a:normAutofit/>
          </a:bodyPr>
          <a:lstStyle/>
          <a:p>
            <a:r>
              <a:rPr lang="en-US" altLang="zh-CN" sz="5400" b="0" i="0">
                <a:effectLst/>
                <a:highlight>
                  <a:srgbClr val="FFFFFF"/>
                </a:highlight>
                <a:latin typeface="Söhne"/>
              </a:rPr>
              <a:t>Data and Metrics Used</a:t>
            </a:r>
            <a:endParaRPr lang="zh-CN" altLang="en-US" sz="5400"/>
          </a:p>
        </p:txBody>
      </p:sp>
      <p:sp>
        <p:nvSpPr>
          <p:cNvPr id="103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E6009-B3C2-8F1B-56CF-E5E372798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" y="1826855"/>
            <a:ext cx="5755718" cy="473319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CN" sz="2200" b="1">
                <a:highlight>
                  <a:srgbClr val="FFFFFF"/>
                </a:highlight>
                <a:latin typeface="Söhne"/>
              </a:rPr>
              <a:t>Dataset used: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</a:rPr>
              <a:t>Fraud Detection at self checkout 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</a:rPr>
              <a:t>Found at </a:t>
            </a:r>
            <a:r>
              <a:rPr lang="en-US" altLang="zh-CN" sz="2200" b="1">
                <a:highlight>
                  <a:srgbClr val="FFFFFF"/>
                </a:highlight>
                <a:latin typeface="Söhne"/>
                <a:hlinkClick r:id="rId2"/>
              </a:rPr>
              <a:t>https://www.kaggle.com/datasets/oscarm524/fraud-detection-in-grocery-shopping-transactions?select=test.csv</a:t>
            </a:r>
            <a:endParaRPr lang="en-US" altLang="zh-CN" sz="2200" b="1">
              <a:highlight>
                <a:srgbClr val="FFFFFF"/>
              </a:highlight>
              <a:latin typeface="Söhne"/>
            </a:endParaRP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</a:rPr>
              <a:t>From dataset: fraud mean 0.0553486, integrated into our downtime</a:t>
            </a:r>
          </a:p>
          <a:p>
            <a:pPr marL="0" indent="0">
              <a:buNone/>
            </a:pPr>
            <a:r>
              <a:rPr lang="en-US" altLang="zh-CN" sz="2200" b="1">
                <a:highlight>
                  <a:srgbClr val="FFFFFF"/>
                </a:highlight>
                <a:latin typeface="Söhne"/>
              </a:rPr>
              <a:t>Other Data and metrics used: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</a:rPr>
              <a:t>Worker accounts put number of shoppers at around 200-500 in a day depending on location, for simplicity we chose 200-300 people per day (2) .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</a:rPr>
              <a:t>Shoppers average 4 minutes at the self check out (3)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</a:rPr>
              <a:t>We made a reasonable guess as 10 minutes of downtime per fraud detection this can easily be adjusted</a:t>
            </a:r>
          </a:p>
          <a:p>
            <a:r>
              <a:rPr lang="en-US" altLang="zh-CN" sz="2200" b="1">
                <a:highlight>
                  <a:srgbClr val="FFFFFF"/>
                </a:highlight>
                <a:latin typeface="Söhne"/>
              </a:rPr>
              <a:t>We used 10.5 hours for each weekday</a:t>
            </a:r>
          </a:p>
          <a:p>
            <a:pPr marL="0" indent="0">
              <a:buNone/>
            </a:pPr>
            <a:endParaRPr lang="en-US" altLang="zh-CN" sz="2200" b="1">
              <a:highlight>
                <a:srgbClr val="FFFFFF"/>
              </a:highlight>
              <a:latin typeface="Söhne"/>
            </a:endParaRPr>
          </a:p>
        </p:txBody>
      </p:sp>
      <p:pic>
        <p:nvPicPr>
          <p:cNvPr id="3074" name="Picture 2" descr="Some stores are removing self-checkout stations. Hear why">
            <a:extLst>
              <a:ext uri="{FF2B5EF4-FFF2-40B4-BE49-F238E27FC236}">
                <a16:creationId xmlns:a16="http://schemas.microsoft.com/office/drawing/2014/main" id="{90FCE692-2860-5ED3-02D2-DA8774FB0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4760" y="921380"/>
            <a:ext cx="5054475" cy="3873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A363DD-6FDB-5399-4B20-344A36623152}"/>
              </a:ext>
            </a:extLst>
          </p:cNvPr>
          <p:cNvSpPr txBox="1"/>
          <p:nvPr/>
        </p:nvSpPr>
        <p:spPr>
          <a:xfrm>
            <a:off x="6467111" y="4776107"/>
            <a:ext cx="55264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err="1">
                <a:solidFill>
                  <a:schemeClr val="bg1"/>
                </a:solidFill>
              </a:rPr>
              <a:t>Img</a:t>
            </a:r>
            <a:r>
              <a:rPr lang="en-US" sz="1200" b="1">
                <a:solidFill>
                  <a:schemeClr val="bg1"/>
                </a:solidFill>
              </a:rPr>
              <a:t> </a:t>
            </a:r>
            <a:r>
              <a:rPr lang="en-US" sz="1200" b="1" err="1">
                <a:solidFill>
                  <a:schemeClr val="bg1"/>
                </a:solidFill>
              </a:rPr>
              <a:t>src</a:t>
            </a:r>
            <a:r>
              <a:rPr lang="en-US" sz="1200" b="1">
                <a:solidFill>
                  <a:schemeClr val="bg1"/>
                </a:solidFill>
              </a:rPr>
              <a:t>: https://media.cnn.com/api/v1/images/stellar/prod/231114163305-self-checkout.jpg?c=original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09C0E9-ABB8-ADF4-69E2-6885A39BB2BD}"/>
              </a:ext>
            </a:extLst>
          </p:cNvPr>
          <p:cNvSpPr txBox="1"/>
          <p:nvPr/>
        </p:nvSpPr>
        <p:spPr>
          <a:xfrm>
            <a:off x="6440144" y="5532406"/>
            <a:ext cx="57488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/>
              <a:t>References:</a:t>
            </a:r>
          </a:p>
          <a:p>
            <a:r>
              <a:rPr lang="en-US" sz="1200" b="1"/>
              <a:t>2:_https://www.reddit.com/r/Costco/comments/7nwtje/how_many_people_shop_at_your_costco/</a:t>
            </a:r>
          </a:p>
          <a:p>
            <a:r>
              <a:rPr lang="en-US" sz="1200" b="1"/>
              <a:t>3:_https://www.magestore.com/features/self-checkout-systems-in-retail</a:t>
            </a:r>
          </a:p>
        </p:txBody>
      </p:sp>
    </p:spTree>
    <p:extLst>
      <p:ext uri="{BB962C8B-B14F-4D97-AF65-F5344CB8AC3E}">
        <p14:creationId xmlns:p14="http://schemas.microsoft.com/office/powerpoint/2010/main" val="787734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3FDC39A-57A6-67D4-5666-261022CC44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27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103134-F872-4906-8B2D-67186D8A9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b="0" i="0">
                <a:effectLst/>
                <a:highlight>
                  <a:srgbClr val="FFFFFF"/>
                </a:highlight>
                <a:latin typeface="Söhne"/>
              </a:rPr>
              <a:t>Enhancing Efficiency at Self-Checkouts</a:t>
            </a:r>
            <a:endParaRPr lang="zh-CN" alt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E7D367A-BAD5-C41C-46F4-1F5E36177D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796227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03217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07572-72BC-D127-47BF-466B2D250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3200" b="1" i="0" kern="1200">
                <a:solidFill>
                  <a:schemeClr val="bg1"/>
                </a:solidFill>
                <a:effectLst/>
                <a:highlight>
                  <a:srgbClr val="FFFFFF"/>
                </a:highlight>
                <a:latin typeface="+mj-lt"/>
                <a:ea typeface="等线 Light"/>
                <a:cs typeface="+mj-cs"/>
              </a:rPr>
              <a:t>SIMUL8 Model Layout for Self-Checkout Optimization</a:t>
            </a:r>
            <a:endParaRPr lang="en-US" altLang="zh-CN" sz="3200" b="1" kern="1200">
              <a:solidFill>
                <a:schemeClr val="bg1"/>
              </a:solidFill>
              <a:latin typeface="+mj-lt"/>
              <a:ea typeface="等线 Light"/>
            </a:endParaRPr>
          </a:p>
        </p:txBody>
      </p:sp>
      <p:pic>
        <p:nvPicPr>
          <p:cNvPr id="5" name="Content Placeholder 4" descr="A diagram of a checkout&#10;&#10;Description automatically generated">
            <a:extLst>
              <a:ext uri="{FF2B5EF4-FFF2-40B4-BE49-F238E27FC236}">
                <a16:creationId xmlns:a16="http://schemas.microsoft.com/office/drawing/2014/main" id="{8438334E-E5C7-3983-40DF-860C3CD18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0532" y="1675227"/>
            <a:ext cx="9710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837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AB554F-752E-15D8-9DAD-E9139910E3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45BBB6-8844-935B-8BC8-D3EDDC4F8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b="0" i="0">
                <a:effectLst/>
                <a:highlight>
                  <a:srgbClr val="FFFFFF"/>
                </a:highlight>
                <a:latin typeface="Söhne"/>
              </a:rPr>
              <a:t>Parameters Of The Simul8 Model</a:t>
            </a:r>
            <a:endParaRPr lang="zh-CN" alt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F78E36A-5A22-14D1-28BF-14B9C75F5D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335477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47331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67898-9EAD-A384-8390-07CD05773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altLang="zh-CN" sz="3200" b="0" i="0">
                <a:effectLst/>
                <a:highlight>
                  <a:srgbClr val="FFFFFF"/>
                </a:highlight>
                <a:latin typeface="Söhne"/>
              </a:rPr>
              <a:t>Finding of the Model</a:t>
            </a:r>
            <a:endParaRPr lang="zh-CN" alt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E6009-B3C2-8F1B-56CF-E5E372798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sz="2000" b="1" i="0">
                <a:effectLst/>
                <a:highlight>
                  <a:srgbClr val="FFFFFF"/>
                </a:highlight>
                <a:latin typeface="Söhne"/>
                <a:ea typeface="等线"/>
              </a:rPr>
              <a:t>Based on the current model result, just having a single worker can handle six </a:t>
            </a:r>
            <a:r>
              <a:rPr lang="en-US" altLang="zh-CN" sz="2000" b="1">
                <a:highlight>
                  <a:srgbClr val="FFFFFF"/>
                </a:highlight>
                <a:latin typeface="Söhne"/>
                <a:ea typeface="等线"/>
              </a:rPr>
              <a:t>self-checkout</a:t>
            </a:r>
            <a:r>
              <a:rPr lang="en-US" altLang="zh-CN" sz="2000" b="1" i="0">
                <a:effectLst/>
                <a:highlight>
                  <a:srgbClr val="FFFFFF"/>
                </a:highlight>
                <a:latin typeface="Söhne"/>
                <a:ea typeface="等线"/>
              </a:rPr>
              <a:t> station optimized to handle fraud.</a:t>
            </a:r>
            <a:endParaRPr lang="en-US" altLang="zh-CN" sz="2000" b="0" i="0">
              <a:effectLst/>
              <a:highlight>
                <a:srgbClr val="FFFFFF"/>
              </a:highlight>
              <a:latin typeface="Söhne"/>
              <a:ea typeface="等线"/>
            </a:endParaRPr>
          </a:p>
          <a:p>
            <a:r>
              <a:rPr lang="en-US" altLang="zh-CN" sz="2000" b="1">
                <a:highlight>
                  <a:srgbClr val="FFFFFF"/>
                </a:highlight>
                <a:latin typeface="等线"/>
                <a:ea typeface="等线"/>
              </a:rPr>
              <a:t>Each</a:t>
            </a:r>
            <a:r>
              <a:rPr lang="zh-CN" altLang="en-US" sz="2000" b="1">
                <a:highlight>
                  <a:srgbClr val="FFFFFF"/>
                </a:highlight>
                <a:latin typeface="等线"/>
                <a:ea typeface="等线"/>
              </a:rPr>
              <a:t> </a:t>
            </a:r>
            <a:r>
              <a:rPr lang="en-US" altLang="zh-CN" sz="2000" b="1">
                <a:highlight>
                  <a:srgbClr val="FFFFFF"/>
                </a:highlight>
                <a:latin typeface="等线"/>
                <a:ea typeface="等线"/>
              </a:rPr>
              <a:t>station</a:t>
            </a:r>
            <a:r>
              <a:rPr lang="zh-CN" altLang="en-US" sz="2000" b="1">
                <a:highlight>
                  <a:srgbClr val="FFFFFF"/>
                </a:highlight>
                <a:latin typeface="等线"/>
                <a:ea typeface="等线"/>
              </a:rPr>
              <a:t> </a:t>
            </a:r>
            <a:r>
              <a:rPr lang="en-US" altLang="zh-CN" sz="2000" b="1">
                <a:highlight>
                  <a:srgbClr val="FFFFFF"/>
                </a:highlight>
                <a:latin typeface="等线"/>
                <a:ea typeface="等线"/>
              </a:rPr>
              <a:t>have</a:t>
            </a:r>
            <a:r>
              <a:rPr lang="zh-CN" altLang="en-US" sz="2000" b="1">
                <a:highlight>
                  <a:srgbClr val="FFFFFF"/>
                </a:highlight>
                <a:latin typeface="等线"/>
                <a:ea typeface="等线"/>
              </a:rPr>
              <a:t> </a:t>
            </a:r>
            <a:r>
              <a:rPr lang="en-US" altLang="zh-CN" sz="2000" b="1">
                <a:highlight>
                  <a:srgbClr val="FFFFFF"/>
                </a:highlight>
                <a:latin typeface="等线"/>
                <a:ea typeface="等线"/>
              </a:rPr>
              <a:t>average</a:t>
            </a:r>
            <a:r>
              <a:rPr lang="zh-CN" altLang="en-US" sz="2000" b="1">
                <a:highlight>
                  <a:srgbClr val="FFFFFF"/>
                </a:highlight>
                <a:latin typeface="等线"/>
                <a:ea typeface="等线"/>
              </a:rPr>
              <a:t> </a:t>
            </a:r>
            <a:r>
              <a:rPr lang="en-US" altLang="zh-CN" sz="2000" b="1">
                <a:highlight>
                  <a:srgbClr val="FFFFFF"/>
                </a:highlight>
                <a:latin typeface="等线"/>
                <a:ea typeface="等线"/>
              </a:rPr>
              <a:t>of</a:t>
            </a:r>
            <a:r>
              <a:rPr lang="zh-CN" altLang="en-US" sz="2000" b="1">
                <a:highlight>
                  <a:srgbClr val="FFFFFF"/>
                </a:highlight>
                <a:latin typeface="等线"/>
                <a:ea typeface="等线"/>
              </a:rPr>
              <a:t> </a:t>
            </a:r>
            <a:r>
              <a:rPr lang="en-US" altLang="zh-CN" sz="2000" b="1">
                <a:highlight>
                  <a:srgbClr val="FFFFFF"/>
                </a:highlight>
                <a:latin typeface="等线"/>
                <a:ea typeface="等线"/>
              </a:rPr>
              <a:t>.32-.36</a:t>
            </a:r>
            <a:r>
              <a:rPr lang="zh-CN" altLang="en-US" sz="2000" b="1">
                <a:highlight>
                  <a:srgbClr val="FFFFFF"/>
                </a:highlight>
                <a:latin typeface="等线"/>
                <a:ea typeface="等线"/>
              </a:rPr>
              <a:t> </a:t>
            </a:r>
            <a:r>
              <a:rPr lang="en-US" altLang="zh-CN" sz="2000" b="1">
                <a:highlight>
                  <a:srgbClr val="FFFFFF"/>
                </a:highlight>
                <a:latin typeface="等线"/>
                <a:ea typeface="等线"/>
              </a:rPr>
              <a:t>work</a:t>
            </a:r>
            <a:r>
              <a:rPr lang="zh-CN" altLang="en-US" sz="2000" b="1">
                <a:highlight>
                  <a:srgbClr val="FFFFFF"/>
                </a:highlight>
                <a:latin typeface="等线"/>
                <a:ea typeface="等线"/>
              </a:rPr>
              <a:t> </a:t>
            </a:r>
            <a:r>
              <a:rPr lang="en-US" altLang="zh-CN" sz="2000" b="1">
                <a:highlight>
                  <a:srgbClr val="FFFFFF"/>
                </a:highlight>
                <a:latin typeface="等线"/>
                <a:ea typeface="等线"/>
              </a:rPr>
              <a:t>item</a:t>
            </a:r>
            <a:r>
              <a:rPr lang="zh-CN" altLang="en-US" sz="2000" b="1">
                <a:highlight>
                  <a:srgbClr val="FFFFFF"/>
                </a:highlight>
                <a:latin typeface="等线"/>
                <a:ea typeface="等线"/>
              </a:rPr>
              <a:t> </a:t>
            </a:r>
            <a:r>
              <a:rPr lang="en-US" altLang="zh-CN" sz="2000" b="1">
                <a:highlight>
                  <a:srgbClr val="FFFFFF"/>
                </a:highlight>
                <a:latin typeface="等线"/>
                <a:ea typeface="等线"/>
              </a:rPr>
              <a:t>activity.</a:t>
            </a:r>
            <a:endParaRPr lang="en-US" altLang="zh-CN" sz="2000" b="1">
              <a:highlight>
                <a:srgbClr val="FFFFFF"/>
              </a:highlight>
              <a:latin typeface="Söhne"/>
              <a:ea typeface="等线"/>
            </a:endParaRPr>
          </a:p>
          <a:p>
            <a:r>
              <a:rPr lang="zh-CN" altLang="en-US" sz="2000" b="1">
                <a:ea typeface="等线"/>
              </a:rPr>
              <a:t>With 78% worker utilization.</a:t>
            </a:r>
          </a:p>
          <a:p>
            <a:r>
              <a:rPr lang="zh-CN" altLang="en-US" sz="2000" b="1">
                <a:ea typeface="等线"/>
              </a:rPr>
              <a:t>Average 18.62 work item completion.</a:t>
            </a:r>
          </a:p>
        </p:txBody>
      </p:sp>
      <p:pic>
        <p:nvPicPr>
          <p:cNvPr id="5" name="Picture 4" descr="3D Hologram from iPad">
            <a:extLst>
              <a:ext uri="{FF2B5EF4-FFF2-40B4-BE49-F238E27FC236}">
                <a16:creationId xmlns:a16="http://schemas.microsoft.com/office/drawing/2014/main" id="{6D871882-AB90-074C-66BC-2962387EC1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9" r="24074" b="-1"/>
          <a:stretch/>
        </p:blipFill>
        <p:spPr>
          <a:xfrm>
            <a:off x="5086726" y="10"/>
            <a:ext cx="7105273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A5AFD70F-20E3-55D2-E154-7D4FACFBB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FBDB812-268E-7EC5-B48A-752271816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DA30E18-AA70-D998-AAFC-727CB0367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3815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2454-4AF7-19E9-8CD0-F542EB32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altLang="zh-CN" sz="3200" b="0" i="0">
                <a:effectLst/>
                <a:highlight>
                  <a:srgbClr val="FFFFFF"/>
                </a:highlight>
                <a:latin typeface="Söhne"/>
              </a:rPr>
              <a:t>Recommendations Improving The Model</a:t>
            </a:r>
            <a:endParaRPr lang="zh-CN" altLang="en-US" sz="32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A29B9-4C94-3289-D814-D0F2509E2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sz="2000" b="1" i="0">
                <a:effectLst/>
                <a:highlight>
                  <a:srgbClr val="FFFFFF"/>
                </a:highlight>
                <a:latin typeface="Söhne"/>
              </a:rPr>
              <a:t>Recommendations</a:t>
            </a:r>
            <a:r>
              <a:rPr lang="en-US" altLang="zh-CN" sz="2000" b="0" i="0">
                <a:effectLst/>
                <a:highlight>
                  <a:srgbClr val="FFFFFF"/>
                </a:highlight>
                <a:latin typeface="Söhne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000" b="0" i="0">
                <a:effectLst/>
                <a:highlight>
                  <a:srgbClr val="FFFFFF"/>
                </a:highlight>
                <a:latin typeface="Söhne"/>
              </a:rPr>
              <a:t>Adding shifts to the resources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000" b="0" i="0">
                <a:effectLst/>
                <a:highlight>
                  <a:srgbClr val="FFFFFF"/>
                </a:highlight>
                <a:latin typeface="Söhne"/>
              </a:rPr>
              <a:t>Optimal scheduling models to align staff with customer demand curves.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000" b="1" i="0">
                <a:effectLst/>
                <a:highlight>
                  <a:srgbClr val="FFFFFF"/>
                </a:highlight>
                <a:latin typeface="Söhne"/>
              </a:rPr>
              <a:t>Expected Benefits</a:t>
            </a:r>
            <a:r>
              <a:rPr lang="en-US" altLang="zh-CN" sz="2000" b="0" i="0">
                <a:effectLst/>
                <a:highlight>
                  <a:srgbClr val="FFFFFF"/>
                </a:highlight>
                <a:latin typeface="Söhne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000" b="0" i="0">
                <a:effectLst/>
                <a:highlight>
                  <a:srgbClr val="FFFFFF"/>
                </a:highlight>
                <a:latin typeface="Söhne"/>
              </a:rPr>
              <a:t>Long-term reductions in labor costs.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000" b="0" i="0">
                <a:effectLst/>
                <a:highlight>
                  <a:srgbClr val="FFFFFF"/>
                </a:highlight>
                <a:latin typeface="Söhne"/>
              </a:rPr>
              <a:t>Improved customer experience due to streamlined operations.</a:t>
            </a:r>
          </a:p>
        </p:txBody>
      </p:sp>
      <p:pic>
        <p:nvPicPr>
          <p:cNvPr id="14" name="Picture 13" descr="Graph">
            <a:extLst>
              <a:ext uri="{FF2B5EF4-FFF2-40B4-BE49-F238E27FC236}">
                <a16:creationId xmlns:a16="http://schemas.microsoft.com/office/drawing/2014/main" id="{52FA110D-1F63-2BCA-8522-605F892C23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2" r="25827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819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77354ff-0fcb-4652-8b23-4567682def5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9AD49D5D2BF242AAA3CCF346209676" ma:contentTypeVersion="14" ma:contentTypeDescription="Create a new document." ma:contentTypeScope="" ma:versionID="8de8ca2c6088cd30501a825e6f6caef2">
  <xsd:schema xmlns:xsd="http://www.w3.org/2001/XMLSchema" xmlns:xs="http://www.w3.org/2001/XMLSchema" xmlns:p="http://schemas.microsoft.com/office/2006/metadata/properties" xmlns:ns3="c77354ff-0fcb-4652-8b23-4567682def57" xmlns:ns4="0703399d-e6de-442e-8021-5bf3cd2068c9" targetNamespace="http://schemas.microsoft.com/office/2006/metadata/properties" ma:root="true" ma:fieldsID="202edb1473629267013d893e11e51a80" ns3:_="" ns4:_="">
    <xsd:import namespace="c77354ff-0fcb-4652-8b23-4567682def57"/>
    <xsd:import namespace="0703399d-e6de-442e-8021-5bf3cd2068c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7354ff-0fcb-4652-8b23-4567682def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03399d-e6de-442e-8021-5bf3cd2068c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341C2FF-DE9B-44A2-90F8-C33651C9F34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D2DF9E1-7626-47FA-A5FF-E3C4DECF6F9B}">
  <ds:schemaRefs>
    <ds:schemaRef ds:uri="0703399d-e6de-442e-8021-5bf3cd2068c9"/>
    <ds:schemaRef ds:uri="c77354ff-0fcb-4652-8b23-4567682def5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1EE006F-0C7A-4A1A-9A43-772844E60F1D}">
  <ds:schemaRefs>
    <ds:schemaRef ds:uri="0703399d-e6de-442e-8021-5bf3cd2068c9"/>
    <ds:schemaRef ds:uri="c77354ff-0fcb-4652-8b23-4567682def5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Simulating Fraud Detection for a Selfcheck out store  Zhi Zheng Victor Miranda Alex Hughes</vt:lpstr>
      <vt:lpstr>Introduction</vt:lpstr>
      <vt:lpstr>Problem &amp; Objectives</vt:lpstr>
      <vt:lpstr>Data and Metrics Used</vt:lpstr>
      <vt:lpstr>Enhancing Efficiency at Self-Checkouts</vt:lpstr>
      <vt:lpstr>SIMUL8 Model Layout for Self-Checkout Optimization</vt:lpstr>
      <vt:lpstr>Parameters Of The Simul8 Model</vt:lpstr>
      <vt:lpstr>Finding of the Model</vt:lpstr>
      <vt:lpstr>Recommendations Improving The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Enhancing Efficiency at Self-Checkouts</dc:title>
  <dc:creator>Zheng, Zhi</dc:creator>
  <cp:revision>1</cp:revision>
  <dcterms:created xsi:type="dcterms:W3CDTF">2024-04-14T04:04:21Z</dcterms:created>
  <dcterms:modified xsi:type="dcterms:W3CDTF">2024-04-16T22:33:20Z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0x010100349AD49D5D2BF242AAA3CCF346209676</vt:lpwstr>
  </property>
</Properties>
</file>

<file path=docProps/thumbnail.jpeg>
</file>